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32"/>
  </p:handoutMasterIdLst>
  <p:sldIdLst>
    <p:sldId id="256" r:id="rId2"/>
    <p:sldId id="455" r:id="rId3"/>
    <p:sldId id="469" r:id="rId4"/>
    <p:sldId id="312" r:id="rId5"/>
    <p:sldId id="456" r:id="rId6"/>
    <p:sldId id="481" r:id="rId7"/>
    <p:sldId id="419" r:id="rId8"/>
    <p:sldId id="482" r:id="rId9"/>
    <p:sldId id="470" r:id="rId10"/>
    <p:sldId id="483" r:id="rId11"/>
    <p:sldId id="427" r:id="rId12"/>
    <p:sldId id="460" r:id="rId13"/>
    <p:sldId id="380" r:id="rId14"/>
    <p:sldId id="471" r:id="rId15"/>
    <p:sldId id="458" r:id="rId16"/>
    <p:sldId id="472" r:id="rId17"/>
    <p:sldId id="473" r:id="rId18"/>
    <p:sldId id="459" r:id="rId19"/>
    <p:sldId id="480" r:id="rId20"/>
    <p:sldId id="399" r:id="rId21"/>
    <p:sldId id="476" r:id="rId22"/>
    <p:sldId id="451" r:id="rId23"/>
    <p:sldId id="462" r:id="rId24"/>
    <p:sldId id="477" r:id="rId25"/>
    <p:sldId id="461" r:id="rId26"/>
    <p:sldId id="484" r:id="rId27"/>
    <p:sldId id="485" r:id="rId28"/>
    <p:sldId id="463" r:id="rId29"/>
    <p:sldId id="479" r:id="rId30"/>
    <p:sldId id="486" r:id="rId3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59">
          <p15:clr>
            <a:srgbClr val="A4A3A4"/>
          </p15:clr>
        </p15:guide>
        <p15:guide id="4" pos="595">
          <p15:clr>
            <a:srgbClr val="A4A3A4"/>
          </p15:clr>
        </p15:guide>
        <p15:guide id="5" pos="466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y Sistilli" initials="CS" lastIdx="1" clrIdx="0">
    <p:extLst>
      <p:ext uri="{19B8F6BF-5375-455C-9EA6-DF929625EA0E}">
        <p15:presenceInfo xmlns:p15="http://schemas.microsoft.com/office/powerpoint/2012/main" userId="c778bf274aaf783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A750"/>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63" autoAdjust="0"/>
    <p:restoredTop sz="97372" autoAdjust="0"/>
  </p:normalViewPr>
  <p:slideViewPr>
    <p:cSldViewPr snapToGrid="0">
      <p:cViewPr varScale="1">
        <p:scale>
          <a:sx n="114" d="100"/>
          <a:sy n="114" d="100"/>
        </p:scale>
        <p:origin x="1452" y="108"/>
      </p:cViewPr>
      <p:guideLst>
        <p:guide orient="horz" pos="2160"/>
        <p:guide pos="2880"/>
        <p:guide orient="horz" pos="359"/>
        <p:guide pos="595"/>
        <p:guide pos="4665"/>
      </p:guideLst>
    </p:cSldViewPr>
  </p:slideViewPr>
  <p:outlineViewPr>
    <p:cViewPr>
      <p:scale>
        <a:sx n="33" d="100"/>
        <a:sy n="33" d="100"/>
      </p:scale>
      <p:origin x="0" y="446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Sistilli" userId="c778bf274aaf783d" providerId="LiveId" clId="{B88B0DFF-EB94-4529-B29A-346EB90E7F59}"/>
    <pc:docChg chg="undo custSel addSld delSld modSld sldOrd">
      <pc:chgData name="Cathy Sistilli" userId="c778bf274aaf783d" providerId="LiveId" clId="{B88B0DFF-EB94-4529-B29A-346EB90E7F59}" dt="2019-03-30T14:42:51.299" v="3229" actId="2696"/>
      <pc:docMkLst>
        <pc:docMk/>
      </pc:docMkLst>
      <pc:sldChg chg="addSp delSp modSp">
        <pc:chgData name="Cathy Sistilli" userId="c778bf274aaf783d" providerId="LiveId" clId="{B88B0DFF-EB94-4529-B29A-346EB90E7F59}" dt="2019-03-14T14:07:53.494" v="276" actId="1076"/>
        <pc:sldMkLst>
          <pc:docMk/>
          <pc:sldMk cId="1691227924" sldId="312"/>
        </pc:sldMkLst>
        <pc:spChg chg="del">
          <ac:chgData name="Cathy Sistilli" userId="c778bf274aaf783d" providerId="LiveId" clId="{B88B0DFF-EB94-4529-B29A-346EB90E7F59}" dt="2019-03-14T14:07:49.166" v="275"/>
          <ac:spMkLst>
            <pc:docMk/>
            <pc:sldMk cId="1691227924" sldId="312"/>
            <ac:spMk id="7" creationId="{00000000-0000-0000-0000-000000000000}"/>
          </ac:spMkLst>
        </pc:spChg>
        <pc:spChg chg="mod">
          <ac:chgData name="Cathy Sistilli" userId="c778bf274aaf783d" providerId="LiveId" clId="{B88B0DFF-EB94-4529-B29A-346EB90E7F59}" dt="2019-03-14T14:07:53.494" v="276" actId="1076"/>
          <ac:spMkLst>
            <pc:docMk/>
            <pc:sldMk cId="1691227924" sldId="312"/>
            <ac:spMk id="11" creationId="{00000000-0000-0000-0000-000000000000}"/>
          </ac:spMkLst>
        </pc:spChg>
        <pc:picChg chg="add del mod">
          <ac:chgData name="Cathy Sistilli" userId="c778bf274aaf783d" providerId="LiveId" clId="{B88B0DFF-EB94-4529-B29A-346EB90E7F59}" dt="2019-03-14T14:07:41.213" v="274"/>
          <ac:picMkLst>
            <pc:docMk/>
            <pc:sldMk cId="1691227924" sldId="312"/>
            <ac:picMk id="5" creationId="{25DC883B-3531-4A09-A0EA-45F700E74CFE}"/>
          </ac:picMkLst>
        </pc:picChg>
      </pc:sldChg>
      <pc:sldChg chg="addSp delSp modSp">
        <pc:chgData name="Cathy Sistilli" userId="c778bf274aaf783d" providerId="LiveId" clId="{B88B0DFF-EB94-4529-B29A-346EB90E7F59}" dt="2019-03-15T19:02:34.800" v="2430" actId="1076"/>
        <pc:sldMkLst>
          <pc:docMk/>
          <pc:sldMk cId="1568476611" sldId="380"/>
        </pc:sldMkLst>
        <pc:spChg chg="mod">
          <ac:chgData name="Cathy Sistilli" userId="c778bf274aaf783d" providerId="LiveId" clId="{B88B0DFF-EB94-4529-B29A-346EB90E7F59}" dt="2019-03-15T19:01:41.288" v="2416" actId="1076"/>
          <ac:spMkLst>
            <pc:docMk/>
            <pc:sldMk cId="1568476611" sldId="380"/>
            <ac:spMk id="5" creationId="{00000000-0000-0000-0000-000000000000}"/>
          </ac:spMkLst>
        </pc:spChg>
        <pc:spChg chg="mod">
          <ac:chgData name="Cathy Sistilli" userId="c778bf274aaf783d" providerId="LiveId" clId="{B88B0DFF-EB94-4529-B29A-346EB90E7F59}" dt="2019-03-15T19:02:34.800" v="2430" actId="1076"/>
          <ac:spMkLst>
            <pc:docMk/>
            <pc:sldMk cId="1568476611" sldId="380"/>
            <ac:spMk id="7" creationId="{00000000-0000-0000-0000-000000000000}"/>
          </ac:spMkLst>
        </pc:spChg>
        <pc:spChg chg="add mod">
          <ac:chgData name="Cathy Sistilli" userId="c778bf274aaf783d" providerId="LiveId" clId="{B88B0DFF-EB94-4529-B29A-346EB90E7F59}" dt="2019-03-15T19:01:32.539" v="2414" actId="6549"/>
          <ac:spMkLst>
            <pc:docMk/>
            <pc:sldMk cId="1568476611" sldId="380"/>
            <ac:spMk id="8" creationId="{E509AE6A-32B9-461D-9A7E-86873F45D543}"/>
          </ac:spMkLst>
        </pc:spChg>
        <pc:picChg chg="del">
          <ac:chgData name="Cathy Sistilli" userId="c778bf274aaf783d" providerId="LiveId" clId="{B88B0DFF-EB94-4529-B29A-346EB90E7F59}" dt="2019-03-15T19:00:14.466" v="2405"/>
          <ac:picMkLst>
            <pc:docMk/>
            <pc:sldMk cId="1568476611" sldId="380"/>
            <ac:picMk id="9" creationId="{29A817FD-5F60-4D0B-95E2-7D65430B511A}"/>
          </ac:picMkLst>
        </pc:picChg>
        <pc:picChg chg="mod modCrop">
          <ac:chgData name="Cathy Sistilli" userId="c778bf274aaf783d" providerId="LiveId" clId="{B88B0DFF-EB94-4529-B29A-346EB90E7F59}" dt="2019-03-15T19:02:31.206" v="2429" actId="692"/>
          <ac:picMkLst>
            <pc:docMk/>
            <pc:sldMk cId="1568476611" sldId="380"/>
            <ac:picMk id="11" creationId="{00000000-0000-0000-0000-000000000000}"/>
          </ac:picMkLst>
        </pc:picChg>
      </pc:sldChg>
      <pc:sldChg chg="modSp">
        <pc:chgData name="Cathy Sistilli" userId="c778bf274aaf783d" providerId="LiveId" clId="{B88B0DFF-EB94-4529-B29A-346EB90E7F59}" dt="2019-03-15T19:08:47.599" v="2468" actId="14100"/>
        <pc:sldMkLst>
          <pc:docMk/>
          <pc:sldMk cId="2749141420" sldId="399"/>
        </pc:sldMkLst>
        <pc:spChg chg="mod">
          <ac:chgData name="Cathy Sistilli" userId="c778bf274aaf783d" providerId="LiveId" clId="{B88B0DFF-EB94-4529-B29A-346EB90E7F59}" dt="2019-03-15T19:08:30.225" v="2466" actId="1076"/>
          <ac:spMkLst>
            <pc:docMk/>
            <pc:sldMk cId="2749141420" sldId="399"/>
            <ac:spMk id="2" creationId="{00000000-0000-0000-0000-000000000000}"/>
          </ac:spMkLst>
        </pc:spChg>
        <pc:spChg chg="mod">
          <ac:chgData name="Cathy Sistilli" userId="c778bf274aaf783d" providerId="LiveId" clId="{B88B0DFF-EB94-4529-B29A-346EB90E7F59}" dt="2019-03-15T19:08:47.599" v="2468" actId="14100"/>
          <ac:spMkLst>
            <pc:docMk/>
            <pc:sldMk cId="2749141420" sldId="399"/>
            <ac:spMk id="6" creationId="{00000000-0000-0000-0000-000000000000}"/>
          </ac:spMkLst>
        </pc:spChg>
      </pc:sldChg>
      <pc:sldChg chg="addSp delSp modSp">
        <pc:chgData name="Cathy Sistilli" userId="c778bf274aaf783d" providerId="LiveId" clId="{B88B0DFF-EB94-4529-B29A-346EB90E7F59}" dt="2019-03-14T15:34:03.748" v="978" actId="692"/>
        <pc:sldMkLst>
          <pc:docMk/>
          <pc:sldMk cId="3961937084" sldId="419"/>
        </pc:sldMkLst>
        <pc:spChg chg="mod">
          <ac:chgData name="Cathy Sistilli" userId="c778bf274aaf783d" providerId="LiveId" clId="{B88B0DFF-EB94-4529-B29A-346EB90E7F59}" dt="2019-03-14T15:29:01.816" v="900" actId="1076"/>
          <ac:spMkLst>
            <pc:docMk/>
            <pc:sldMk cId="3961937084" sldId="419"/>
            <ac:spMk id="5" creationId="{00000000-0000-0000-0000-000000000000}"/>
          </ac:spMkLst>
        </pc:spChg>
        <pc:spChg chg="mod">
          <ac:chgData name="Cathy Sistilli" userId="c778bf274aaf783d" providerId="LiveId" clId="{B88B0DFF-EB94-4529-B29A-346EB90E7F59}" dt="2019-03-14T15:29:08.222" v="901" actId="1076"/>
          <ac:spMkLst>
            <pc:docMk/>
            <pc:sldMk cId="3961937084" sldId="419"/>
            <ac:spMk id="7" creationId="{00000000-0000-0000-0000-000000000000}"/>
          </ac:spMkLst>
        </pc:spChg>
        <pc:spChg chg="add mod">
          <ac:chgData name="Cathy Sistilli" userId="c778bf274aaf783d" providerId="LiveId" clId="{B88B0DFF-EB94-4529-B29A-346EB90E7F59}" dt="2019-03-14T15:28:58.739" v="899" actId="1076"/>
          <ac:spMkLst>
            <pc:docMk/>
            <pc:sldMk cId="3961937084" sldId="419"/>
            <ac:spMk id="8" creationId="{C64CD744-3E7B-459F-847E-401DD929F2F1}"/>
          </ac:spMkLst>
        </pc:spChg>
        <pc:picChg chg="mod modCrop">
          <ac:chgData name="Cathy Sistilli" userId="c778bf274aaf783d" providerId="LiveId" clId="{B88B0DFF-EB94-4529-B29A-346EB90E7F59}" dt="2019-03-14T15:34:03.748" v="978" actId="692"/>
          <ac:picMkLst>
            <pc:docMk/>
            <pc:sldMk cId="3961937084" sldId="419"/>
            <ac:picMk id="2" creationId="{00000000-0000-0000-0000-000000000000}"/>
          </ac:picMkLst>
        </pc:picChg>
        <pc:picChg chg="del">
          <ac:chgData name="Cathy Sistilli" userId="c778bf274aaf783d" providerId="LiveId" clId="{B88B0DFF-EB94-4529-B29A-346EB90E7F59}" dt="2019-03-14T14:38:43.706" v="532"/>
          <ac:picMkLst>
            <pc:docMk/>
            <pc:sldMk cId="3961937084" sldId="419"/>
            <ac:picMk id="9" creationId="{31AB832F-B642-409D-B38D-CCCE5AD8CABC}"/>
          </ac:picMkLst>
        </pc:picChg>
      </pc:sldChg>
      <pc:sldChg chg="addSp delSp modSp addCm">
        <pc:chgData name="Cathy Sistilli" userId="c778bf274aaf783d" providerId="LiveId" clId="{B88B0DFF-EB94-4529-B29A-346EB90E7F59}" dt="2019-03-15T17:57:34.680" v="2315" actId="1076"/>
        <pc:sldMkLst>
          <pc:docMk/>
          <pc:sldMk cId="2274597902" sldId="427"/>
        </pc:sldMkLst>
        <pc:spChg chg="mod">
          <ac:chgData name="Cathy Sistilli" userId="c778bf274aaf783d" providerId="LiveId" clId="{B88B0DFF-EB94-4529-B29A-346EB90E7F59}" dt="2019-03-14T17:34:45.198" v="1667" actId="1076"/>
          <ac:spMkLst>
            <pc:docMk/>
            <pc:sldMk cId="2274597902" sldId="427"/>
            <ac:spMk id="2" creationId="{00000000-0000-0000-0000-000000000000}"/>
          </ac:spMkLst>
        </pc:spChg>
        <pc:spChg chg="add del mod">
          <ac:chgData name="Cathy Sistilli" userId="c778bf274aaf783d" providerId="LiveId" clId="{B88B0DFF-EB94-4529-B29A-346EB90E7F59}" dt="2019-03-15T17:51:10.542" v="2239"/>
          <ac:spMkLst>
            <pc:docMk/>
            <pc:sldMk cId="2274597902" sldId="427"/>
            <ac:spMk id="3" creationId="{2C3C3F38-759C-4C06-9452-BB0516796CE1}"/>
          </ac:spMkLst>
        </pc:spChg>
        <pc:spChg chg="add del">
          <ac:chgData name="Cathy Sistilli" userId="c778bf274aaf783d" providerId="LiveId" clId="{B88B0DFF-EB94-4529-B29A-346EB90E7F59}" dt="2019-03-15T15:45:30.529" v="2148"/>
          <ac:spMkLst>
            <pc:docMk/>
            <pc:sldMk cId="2274597902" sldId="427"/>
            <ac:spMk id="6" creationId="{DA60F3C3-CAE2-4B6C-91C1-64801AAA70E5}"/>
          </ac:spMkLst>
        </pc:spChg>
        <pc:spChg chg="add del">
          <ac:chgData name="Cathy Sistilli" userId="c778bf274aaf783d" providerId="LiveId" clId="{B88B0DFF-EB94-4529-B29A-346EB90E7F59}" dt="2019-03-15T15:45:45.435" v="2150"/>
          <ac:spMkLst>
            <pc:docMk/>
            <pc:sldMk cId="2274597902" sldId="427"/>
            <ac:spMk id="7" creationId="{08EFE9DE-52F4-406B-8ACC-D6893032045D}"/>
          </ac:spMkLst>
        </pc:spChg>
        <pc:spChg chg="del">
          <ac:chgData name="Cathy Sistilli" userId="c778bf274aaf783d" providerId="LiveId" clId="{B88B0DFF-EB94-4529-B29A-346EB90E7F59}" dt="2019-03-15T15:45:24.092" v="2146"/>
          <ac:spMkLst>
            <pc:docMk/>
            <pc:sldMk cId="2274597902" sldId="427"/>
            <ac:spMk id="8" creationId="{00000000-0000-0000-0000-000000000000}"/>
          </ac:spMkLst>
        </pc:spChg>
        <pc:spChg chg="add del">
          <ac:chgData name="Cathy Sistilli" userId="c778bf274aaf783d" providerId="LiveId" clId="{B88B0DFF-EB94-4529-B29A-346EB90E7F59}" dt="2019-03-15T17:49:49.049" v="2232"/>
          <ac:spMkLst>
            <pc:docMk/>
            <pc:sldMk cId="2274597902" sldId="427"/>
            <ac:spMk id="9" creationId="{1B13C000-ED1D-4420-85BE-259DEE982AE8}"/>
          </ac:spMkLst>
        </pc:spChg>
        <pc:spChg chg="mod">
          <ac:chgData name="Cathy Sistilli" userId="c778bf274aaf783d" providerId="LiveId" clId="{B88B0DFF-EB94-4529-B29A-346EB90E7F59}" dt="2019-03-15T17:54:27.215" v="2285" actId="1076"/>
          <ac:spMkLst>
            <pc:docMk/>
            <pc:sldMk cId="2274597902" sldId="427"/>
            <ac:spMk id="11" creationId="{00000000-0000-0000-0000-000000000000}"/>
          </ac:spMkLst>
        </pc:spChg>
        <pc:spChg chg="add">
          <ac:chgData name="Cathy Sistilli" userId="c778bf274aaf783d" providerId="LiveId" clId="{B88B0DFF-EB94-4529-B29A-346EB90E7F59}" dt="2019-03-15T17:53:32.266" v="2269"/>
          <ac:spMkLst>
            <pc:docMk/>
            <pc:sldMk cId="2274597902" sldId="427"/>
            <ac:spMk id="12" creationId="{B66BCDB7-DF4D-4726-8271-CC67B3451106}"/>
          </ac:spMkLst>
        </pc:spChg>
        <pc:picChg chg="add del mod modCrop">
          <ac:chgData name="Cathy Sistilli" userId="c778bf274aaf783d" providerId="LiveId" clId="{B88B0DFF-EB94-4529-B29A-346EB90E7F59}" dt="2019-03-15T17:49:25.949" v="2230"/>
          <ac:picMkLst>
            <pc:docMk/>
            <pc:sldMk cId="2274597902" sldId="427"/>
            <ac:picMk id="5" creationId="{D4C921DB-A68F-4568-9018-9BEBE63B56C0}"/>
          </ac:picMkLst>
        </pc:picChg>
        <pc:picChg chg="del">
          <ac:chgData name="Cathy Sistilli" userId="c778bf274aaf783d" providerId="LiveId" clId="{B88B0DFF-EB94-4529-B29A-346EB90E7F59}" dt="2019-03-14T17:35:06.195" v="1668"/>
          <ac:picMkLst>
            <pc:docMk/>
            <pc:sldMk cId="2274597902" sldId="427"/>
            <ac:picMk id="6" creationId="{00000000-0000-0000-0000-000000000000}"/>
          </ac:picMkLst>
        </pc:picChg>
        <pc:picChg chg="add mod modCrop">
          <ac:chgData name="Cathy Sistilli" userId="c778bf274aaf783d" providerId="LiveId" clId="{B88B0DFF-EB94-4529-B29A-346EB90E7F59}" dt="2019-03-15T17:57:34.680" v="2315" actId="1076"/>
          <ac:picMkLst>
            <pc:docMk/>
            <pc:sldMk cId="2274597902" sldId="427"/>
            <ac:picMk id="10" creationId="{18798FCD-EA50-45D5-B85A-7EC32EA8B073}"/>
          </ac:picMkLst>
        </pc:picChg>
      </pc:sldChg>
      <pc:sldChg chg="modSp">
        <pc:chgData name="Cathy Sistilli" userId="c778bf274aaf783d" providerId="LiveId" clId="{B88B0DFF-EB94-4529-B29A-346EB90E7F59}" dt="2019-03-15T19:29:41.002" v="2767" actId="1076"/>
        <pc:sldMkLst>
          <pc:docMk/>
          <pc:sldMk cId="3676233994" sldId="451"/>
        </pc:sldMkLst>
        <pc:spChg chg="mod">
          <ac:chgData name="Cathy Sistilli" userId="c778bf274aaf783d" providerId="LiveId" clId="{B88B0DFF-EB94-4529-B29A-346EB90E7F59}" dt="2019-03-15T19:29:41.002" v="2767" actId="1076"/>
          <ac:spMkLst>
            <pc:docMk/>
            <pc:sldMk cId="3676233994" sldId="451"/>
            <ac:spMk id="6" creationId="{00000000-0000-0000-0000-000000000000}"/>
          </ac:spMkLst>
        </pc:spChg>
      </pc:sldChg>
      <pc:sldChg chg="modSp">
        <pc:chgData name="Cathy Sistilli" userId="c778bf274aaf783d" providerId="LiveId" clId="{B88B0DFF-EB94-4529-B29A-346EB90E7F59}" dt="2019-03-14T15:36:20.300" v="1034" actId="20577"/>
        <pc:sldMkLst>
          <pc:docMk/>
          <pc:sldMk cId="653394661" sldId="455"/>
        </pc:sldMkLst>
        <pc:spChg chg="mod">
          <ac:chgData name="Cathy Sistilli" userId="c778bf274aaf783d" providerId="LiveId" clId="{B88B0DFF-EB94-4529-B29A-346EB90E7F59}" dt="2019-03-14T15:36:20.300" v="1034" actId="20577"/>
          <ac:spMkLst>
            <pc:docMk/>
            <pc:sldMk cId="653394661" sldId="455"/>
            <ac:spMk id="11" creationId="{00000000-0000-0000-0000-000000000000}"/>
          </ac:spMkLst>
        </pc:spChg>
      </pc:sldChg>
      <pc:sldChg chg="addSp modSp ord">
        <pc:chgData name="Cathy Sistilli" userId="c778bf274aaf783d" providerId="LiveId" clId="{B88B0DFF-EB94-4529-B29A-346EB90E7F59}" dt="2019-03-14T15:27:25.355" v="804"/>
        <pc:sldMkLst>
          <pc:docMk/>
          <pc:sldMk cId="2310127813" sldId="456"/>
        </pc:sldMkLst>
        <pc:spChg chg="mod">
          <ac:chgData name="Cathy Sistilli" userId="c778bf274aaf783d" providerId="LiveId" clId="{B88B0DFF-EB94-4529-B29A-346EB90E7F59}" dt="2019-03-14T14:20:47.998" v="427" actId="1076"/>
          <ac:spMkLst>
            <pc:docMk/>
            <pc:sldMk cId="2310127813" sldId="456"/>
            <ac:spMk id="2" creationId="{00000000-0000-0000-0000-000000000000}"/>
          </ac:spMkLst>
        </pc:spChg>
        <pc:spChg chg="mod">
          <ac:chgData name="Cathy Sistilli" userId="c778bf274aaf783d" providerId="LiveId" clId="{B88B0DFF-EB94-4529-B29A-346EB90E7F59}" dt="2019-03-14T14:22:35.828" v="499" actId="1076"/>
          <ac:spMkLst>
            <pc:docMk/>
            <pc:sldMk cId="2310127813" sldId="456"/>
            <ac:spMk id="5" creationId="{00000000-0000-0000-0000-000000000000}"/>
          </ac:spMkLst>
        </pc:spChg>
        <pc:spChg chg="add mod">
          <ac:chgData name="Cathy Sistilli" userId="c778bf274aaf783d" providerId="LiveId" clId="{B88B0DFF-EB94-4529-B29A-346EB90E7F59}" dt="2019-03-14T14:37:32.290" v="520" actId="20577"/>
          <ac:spMkLst>
            <pc:docMk/>
            <pc:sldMk cId="2310127813" sldId="456"/>
            <ac:spMk id="7" creationId="{1C66E205-7B7C-41BF-8115-A4B678631A41}"/>
          </ac:spMkLst>
        </pc:spChg>
        <pc:picChg chg="mod">
          <ac:chgData name="Cathy Sistilli" userId="c778bf274aaf783d" providerId="LiveId" clId="{B88B0DFF-EB94-4529-B29A-346EB90E7F59}" dt="2019-03-14T14:20:32.625" v="425" actId="1076"/>
          <ac:picMkLst>
            <pc:docMk/>
            <pc:sldMk cId="2310127813" sldId="456"/>
            <ac:picMk id="6" creationId="{00000000-0000-0000-0000-000000000000}"/>
          </ac:picMkLst>
        </pc:picChg>
      </pc:sldChg>
      <pc:sldChg chg="modSp">
        <pc:chgData name="Cathy Sistilli" userId="c778bf274aaf783d" providerId="LiveId" clId="{B88B0DFF-EB94-4529-B29A-346EB90E7F59}" dt="2019-03-15T19:34:00.702" v="2831" actId="20577"/>
        <pc:sldMkLst>
          <pc:docMk/>
          <pc:sldMk cId="1958876891" sldId="458"/>
        </pc:sldMkLst>
        <pc:spChg chg="mod">
          <ac:chgData name="Cathy Sistilli" userId="c778bf274aaf783d" providerId="LiveId" clId="{B88B0DFF-EB94-4529-B29A-346EB90E7F59}" dt="2019-03-15T14:53:52.463" v="2136" actId="1076"/>
          <ac:spMkLst>
            <pc:docMk/>
            <pc:sldMk cId="1958876891" sldId="458"/>
            <ac:spMk id="2" creationId="{00000000-0000-0000-0000-000000000000}"/>
          </ac:spMkLst>
        </pc:spChg>
        <pc:spChg chg="mod">
          <ac:chgData name="Cathy Sistilli" userId="c778bf274aaf783d" providerId="LiveId" clId="{B88B0DFF-EB94-4529-B29A-346EB90E7F59}" dt="2019-03-15T19:34:00.702" v="2831" actId="20577"/>
          <ac:spMkLst>
            <pc:docMk/>
            <pc:sldMk cId="1958876891" sldId="458"/>
            <ac:spMk id="11" creationId="{00000000-0000-0000-0000-000000000000}"/>
          </ac:spMkLst>
        </pc:spChg>
        <pc:picChg chg="mod">
          <ac:chgData name="Cathy Sistilli" userId="c778bf274aaf783d" providerId="LiveId" clId="{B88B0DFF-EB94-4529-B29A-346EB90E7F59}" dt="2019-03-15T19:21:18.210" v="2631" actId="1076"/>
          <ac:picMkLst>
            <pc:docMk/>
            <pc:sldMk cId="1958876891" sldId="458"/>
            <ac:picMk id="9" creationId="{00000000-0000-0000-0000-000000000000}"/>
          </ac:picMkLst>
        </pc:picChg>
      </pc:sldChg>
      <pc:sldChg chg="modSp">
        <pc:chgData name="Cathy Sistilli" userId="c778bf274aaf783d" providerId="LiveId" clId="{B88B0DFF-EB94-4529-B29A-346EB90E7F59}" dt="2019-03-15T18:02:14.629" v="2394" actId="1076"/>
        <pc:sldMkLst>
          <pc:docMk/>
          <pc:sldMk cId="834549135" sldId="459"/>
        </pc:sldMkLst>
        <pc:spChg chg="mod">
          <ac:chgData name="Cathy Sistilli" userId="c778bf274aaf783d" providerId="LiveId" clId="{B88B0DFF-EB94-4529-B29A-346EB90E7F59}" dt="2019-03-15T18:01:33.913" v="2377" actId="1076"/>
          <ac:spMkLst>
            <pc:docMk/>
            <pc:sldMk cId="834549135" sldId="459"/>
            <ac:spMk id="2" creationId="{00000000-0000-0000-0000-000000000000}"/>
          </ac:spMkLst>
        </pc:spChg>
        <pc:spChg chg="mod">
          <ac:chgData name="Cathy Sistilli" userId="c778bf274aaf783d" providerId="LiveId" clId="{B88B0DFF-EB94-4529-B29A-346EB90E7F59}" dt="2019-03-15T18:02:14.629" v="2394" actId="1076"/>
          <ac:spMkLst>
            <pc:docMk/>
            <pc:sldMk cId="834549135" sldId="459"/>
            <ac:spMk id="11" creationId="{00000000-0000-0000-0000-000000000000}"/>
          </ac:spMkLst>
        </pc:spChg>
        <pc:picChg chg="mod">
          <ac:chgData name="Cathy Sistilli" userId="c778bf274aaf783d" providerId="LiveId" clId="{B88B0DFF-EB94-4529-B29A-346EB90E7F59}" dt="2019-03-15T18:02:09.067" v="2392" actId="1076"/>
          <ac:picMkLst>
            <pc:docMk/>
            <pc:sldMk cId="834549135" sldId="459"/>
            <ac:picMk id="5" creationId="{00000000-0000-0000-0000-000000000000}"/>
          </ac:picMkLst>
        </pc:picChg>
      </pc:sldChg>
      <pc:sldChg chg="addSp delSp modSp ord">
        <pc:chgData name="Cathy Sistilli" userId="c778bf274aaf783d" providerId="LiveId" clId="{B88B0DFF-EB94-4529-B29A-346EB90E7F59}" dt="2019-03-15T19:33:22.204" v="2824" actId="14100"/>
        <pc:sldMkLst>
          <pc:docMk/>
          <pc:sldMk cId="3352165697" sldId="460"/>
        </pc:sldMkLst>
        <pc:spChg chg="mod">
          <ac:chgData name="Cathy Sistilli" userId="c778bf274aaf783d" providerId="LiveId" clId="{B88B0DFF-EB94-4529-B29A-346EB90E7F59}" dt="2019-03-15T18:57:52.695" v="2401" actId="1076"/>
          <ac:spMkLst>
            <pc:docMk/>
            <pc:sldMk cId="3352165697" sldId="460"/>
            <ac:spMk id="2" creationId="{00000000-0000-0000-0000-000000000000}"/>
          </ac:spMkLst>
        </pc:spChg>
        <pc:spChg chg="add del">
          <ac:chgData name="Cathy Sistilli" userId="c778bf274aaf783d" providerId="LiveId" clId="{B88B0DFF-EB94-4529-B29A-346EB90E7F59}" dt="2019-03-15T19:03:47.560" v="2432"/>
          <ac:spMkLst>
            <pc:docMk/>
            <pc:sldMk cId="3352165697" sldId="460"/>
            <ac:spMk id="5" creationId="{F21D3290-5335-44F1-94CF-C6577883831F}"/>
          </ac:spMkLst>
        </pc:spChg>
        <pc:spChg chg="add">
          <ac:chgData name="Cathy Sistilli" userId="c778bf274aaf783d" providerId="LiveId" clId="{B88B0DFF-EB94-4529-B29A-346EB90E7F59}" dt="2019-03-15T19:03:33.936" v="2431"/>
          <ac:spMkLst>
            <pc:docMk/>
            <pc:sldMk cId="3352165697" sldId="460"/>
            <ac:spMk id="6" creationId="{033111C9-8CB6-4C45-986F-50752C5CF0D2}"/>
          </ac:spMkLst>
        </pc:spChg>
        <pc:spChg chg="add mod">
          <ac:chgData name="Cathy Sistilli" userId="c778bf274aaf783d" providerId="LiveId" clId="{B88B0DFF-EB94-4529-B29A-346EB90E7F59}" dt="2019-03-15T19:33:22.204" v="2824" actId="14100"/>
          <ac:spMkLst>
            <pc:docMk/>
            <pc:sldMk cId="3352165697" sldId="460"/>
            <ac:spMk id="7" creationId="{DFA49031-0D92-458C-A2F5-7FC50EFDFC98}"/>
          </ac:spMkLst>
        </pc:spChg>
        <pc:spChg chg="mod">
          <ac:chgData name="Cathy Sistilli" userId="c778bf274aaf783d" providerId="LiveId" clId="{B88B0DFF-EB94-4529-B29A-346EB90E7F59}" dt="2019-03-15T19:05:13.911" v="2451" actId="1076"/>
          <ac:spMkLst>
            <pc:docMk/>
            <pc:sldMk cId="3352165697" sldId="460"/>
            <ac:spMk id="11" creationId="{00000000-0000-0000-0000-000000000000}"/>
          </ac:spMkLst>
        </pc:spChg>
        <pc:picChg chg="add mod">
          <ac:chgData name="Cathy Sistilli" userId="c778bf274aaf783d" providerId="LiveId" clId="{B88B0DFF-EB94-4529-B29A-346EB90E7F59}" dt="2019-03-15T19:05:06.896" v="2450" actId="1076"/>
          <ac:picMkLst>
            <pc:docMk/>
            <pc:sldMk cId="3352165697" sldId="460"/>
            <ac:picMk id="4" creationId="{9471AAC3-C71C-4491-8064-7918DEA6C2C1}"/>
          </ac:picMkLst>
        </pc:picChg>
      </pc:sldChg>
      <pc:sldChg chg="modSp ord">
        <pc:chgData name="Cathy Sistilli" userId="c778bf274aaf783d" providerId="LiveId" clId="{B88B0DFF-EB94-4529-B29A-346EB90E7F59}" dt="2019-03-15T19:49:08.864" v="2968" actId="1076"/>
        <pc:sldMkLst>
          <pc:docMk/>
          <pc:sldMk cId="1158243755" sldId="461"/>
        </pc:sldMkLst>
        <pc:spChg chg="mod">
          <ac:chgData name="Cathy Sistilli" userId="c778bf274aaf783d" providerId="LiveId" clId="{B88B0DFF-EB94-4529-B29A-346EB90E7F59}" dt="2019-03-15T19:31:08.308" v="2819" actId="1076"/>
          <ac:spMkLst>
            <pc:docMk/>
            <pc:sldMk cId="1158243755" sldId="461"/>
            <ac:spMk id="2" creationId="{00000000-0000-0000-0000-000000000000}"/>
          </ac:spMkLst>
        </pc:spChg>
        <pc:spChg chg="mod">
          <ac:chgData name="Cathy Sistilli" userId="c778bf274aaf783d" providerId="LiveId" clId="{B88B0DFF-EB94-4529-B29A-346EB90E7F59}" dt="2019-03-15T19:49:08.864" v="2968" actId="1076"/>
          <ac:spMkLst>
            <pc:docMk/>
            <pc:sldMk cId="1158243755" sldId="461"/>
            <ac:spMk id="5" creationId="{00000000-0000-0000-0000-000000000000}"/>
          </ac:spMkLst>
        </pc:spChg>
      </pc:sldChg>
      <pc:sldChg chg="modSp">
        <pc:chgData name="Cathy Sistilli" userId="c778bf274aaf783d" providerId="LiveId" clId="{B88B0DFF-EB94-4529-B29A-346EB90E7F59}" dt="2019-03-15T19:37:01.297" v="2892" actId="20577"/>
        <pc:sldMkLst>
          <pc:docMk/>
          <pc:sldMk cId="346310964" sldId="462"/>
        </pc:sldMkLst>
        <pc:spChg chg="mod">
          <ac:chgData name="Cathy Sistilli" userId="c778bf274aaf783d" providerId="LiveId" clId="{B88B0DFF-EB94-4529-B29A-346EB90E7F59}" dt="2019-03-15T19:36:32.705" v="2857" actId="1076"/>
          <ac:spMkLst>
            <pc:docMk/>
            <pc:sldMk cId="346310964" sldId="462"/>
            <ac:spMk id="2" creationId="{00000000-0000-0000-0000-000000000000}"/>
          </ac:spMkLst>
        </pc:spChg>
        <pc:spChg chg="mod">
          <ac:chgData name="Cathy Sistilli" userId="c778bf274aaf783d" providerId="LiveId" clId="{B88B0DFF-EB94-4529-B29A-346EB90E7F59}" dt="2019-03-15T19:37:01.297" v="2892" actId="20577"/>
          <ac:spMkLst>
            <pc:docMk/>
            <pc:sldMk cId="346310964" sldId="462"/>
            <ac:spMk id="11" creationId="{00000000-0000-0000-0000-000000000000}"/>
          </ac:spMkLst>
        </pc:spChg>
        <pc:picChg chg="mod">
          <ac:chgData name="Cathy Sistilli" userId="c778bf274aaf783d" providerId="LiveId" clId="{B88B0DFF-EB94-4529-B29A-346EB90E7F59}" dt="2019-03-15T19:36:34.658" v="2858" actId="1076"/>
          <ac:picMkLst>
            <pc:docMk/>
            <pc:sldMk cId="346310964" sldId="462"/>
            <ac:picMk id="10" creationId="{00000000-0000-0000-0000-000000000000}"/>
          </ac:picMkLst>
        </pc:picChg>
      </pc:sldChg>
      <pc:sldChg chg="addSp modSp">
        <pc:chgData name="Cathy Sistilli" userId="c778bf274aaf783d" providerId="LiveId" clId="{B88B0DFF-EB94-4529-B29A-346EB90E7F59}" dt="2019-03-15T20:04:38.936" v="3223" actId="1076"/>
        <pc:sldMkLst>
          <pc:docMk/>
          <pc:sldMk cId="2812566397" sldId="463"/>
        </pc:sldMkLst>
        <pc:spChg chg="mod">
          <ac:chgData name="Cathy Sistilli" userId="c778bf274aaf783d" providerId="LiveId" clId="{B88B0DFF-EB94-4529-B29A-346EB90E7F59}" dt="2019-03-15T19:59:42.660" v="3066" actId="1076"/>
          <ac:spMkLst>
            <pc:docMk/>
            <pc:sldMk cId="2812566397" sldId="463"/>
            <ac:spMk id="2" creationId="{00000000-0000-0000-0000-000000000000}"/>
          </ac:spMkLst>
        </pc:spChg>
        <pc:spChg chg="add">
          <ac:chgData name="Cathy Sistilli" userId="c778bf274aaf783d" providerId="LiveId" clId="{B88B0DFF-EB94-4529-B29A-346EB90E7F59}" dt="2019-03-15T19:59:36.473" v="3064"/>
          <ac:spMkLst>
            <pc:docMk/>
            <pc:sldMk cId="2812566397" sldId="463"/>
            <ac:spMk id="5" creationId="{632C8070-B6FC-460A-B4E3-3267D2C673CD}"/>
          </ac:spMkLst>
        </pc:spChg>
        <pc:spChg chg="mod">
          <ac:chgData name="Cathy Sistilli" userId="c778bf274aaf783d" providerId="LiveId" clId="{B88B0DFF-EB94-4529-B29A-346EB90E7F59}" dt="2019-03-15T20:04:38.936" v="3223" actId="1076"/>
          <ac:spMkLst>
            <pc:docMk/>
            <pc:sldMk cId="2812566397" sldId="463"/>
            <ac:spMk id="11" creationId="{00000000-0000-0000-0000-000000000000}"/>
          </ac:spMkLst>
        </pc:spChg>
        <pc:picChg chg="add mod">
          <ac:chgData name="Cathy Sistilli" userId="c778bf274aaf783d" providerId="LiveId" clId="{B88B0DFF-EB94-4529-B29A-346EB90E7F59}" dt="2019-03-15T19:59:40.035" v="3065" actId="1076"/>
          <ac:picMkLst>
            <pc:docMk/>
            <pc:sldMk cId="2812566397" sldId="463"/>
            <ac:picMk id="4" creationId="{E91E0654-6E5B-4751-B2AC-D59AA740E344}"/>
          </ac:picMkLst>
        </pc:picChg>
      </pc:sldChg>
      <pc:sldChg chg="modSp">
        <pc:chgData name="Cathy Sistilli" userId="c778bf274aaf783d" providerId="LiveId" clId="{B88B0DFF-EB94-4529-B29A-346EB90E7F59}" dt="2019-03-14T14:16:32.299" v="387" actId="20577"/>
        <pc:sldMkLst>
          <pc:docMk/>
          <pc:sldMk cId="3971640760" sldId="469"/>
        </pc:sldMkLst>
        <pc:spChg chg="mod">
          <ac:chgData name="Cathy Sistilli" userId="c778bf274aaf783d" providerId="LiveId" clId="{B88B0DFF-EB94-4529-B29A-346EB90E7F59}" dt="2019-03-14T14:03:20.185" v="228" actId="1076"/>
          <ac:spMkLst>
            <pc:docMk/>
            <pc:sldMk cId="3971640760" sldId="469"/>
            <ac:spMk id="2" creationId="{00000000-0000-0000-0000-000000000000}"/>
          </ac:spMkLst>
        </pc:spChg>
        <pc:spChg chg="mod">
          <ac:chgData name="Cathy Sistilli" userId="c778bf274aaf783d" providerId="LiveId" clId="{B88B0DFF-EB94-4529-B29A-346EB90E7F59}" dt="2019-03-14T14:16:32.299" v="387" actId="20577"/>
          <ac:spMkLst>
            <pc:docMk/>
            <pc:sldMk cId="3971640760" sldId="469"/>
            <ac:spMk id="11" creationId="{00000000-0000-0000-0000-000000000000}"/>
          </ac:spMkLst>
        </pc:spChg>
      </pc:sldChg>
      <pc:sldChg chg="modSp">
        <pc:chgData name="Cathy Sistilli" userId="c778bf274aaf783d" providerId="LiveId" clId="{B88B0DFF-EB94-4529-B29A-346EB90E7F59}" dt="2019-03-14T17:27:31.112" v="1358" actId="1076"/>
        <pc:sldMkLst>
          <pc:docMk/>
          <pc:sldMk cId="770057586" sldId="470"/>
        </pc:sldMkLst>
        <pc:spChg chg="mod">
          <ac:chgData name="Cathy Sistilli" userId="c778bf274aaf783d" providerId="LiveId" clId="{B88B0DFF-EB94-4529-B29A-346EB90E7F59}" dt="2019-03-14T17:19:29.507" v="1099" actId="1076"/>
          <ac:spMkLst>
            <pc:docMk/>
            <pc:sldMk cId="770057586" sldId="470"/>
            <ac:spMk id="2" creationId="{00000000-0000-0000-0000-000000000000}"/>
          </ac:spMkLst>
        </pc:spChg>
        <pc:spChg chg="mod">
          <ac:chgData name="Cathy Sistilli" userId="c778bf274aaf783d" providerId="LiveId" clId="{B88B0DFF-EB94-4529-B29A-346EB90E7F59}" dt="2019-03-14T17:27:28.687" v="1357" actId="1076"/>
          <ac:spMkLst>
            <pc:docMk/>
            <pc:sldMk cId="770057586" sldId="470"/>
            <ac:spMk id="5" creationId="{00000000-0000-0000-0000-000000000000}"/>
          </ac:spMkLst>
        </pc:spChg>
        <pc:picChg chg="mod">
          <ac:chgData name="Cathy Sistilli" userId="c778bf274aaf783d" providerId="LiveId" clId="{B88B0DFF-EB94-4529-B29A-346EB90E7F59}" dt="2019-03-14T17:27:31.112" v="1358" actId="1076"/>
          <ac:picMkLst>
            <pc:docMk/>
            <pc:sldMk cId="770057586" sldId="470"/>
            <ac:picMk id="8" creationId="{00000000-0000-0000-0000-000000000000}"/>
          </ac:picMkLst>
        </pc:picChg>
      </pc:sldChg>
      <pc:sldChg chg="modSp">
        <pc:chgData name="Cathy Sistilli" userId="c778bf274aaf783d" providerId="LiveId" clId="{B88B0DFF-EB94-4529-B29A-346EB90E7F59}" dt="2019-03-16T19:54:39.194" v="3228" actId="20577"/>
        <pc:sldMkLst>
          <pc:docMk/>
          <pc:sldMk cId="3422586394" sldId="471"/>
        </pc:sldMkLst>
        <pc:spChg chg="mod">
          <ac:chgData name="Cathy Sistilli" userId="c778bf274aaf783d" providerId="LiveId" clId="{B88B0DFF-EB94-4529-B29A-346EB90E7F59}" dt="2019-03-16T19:54:39.194" v="3228" actId="20577"/>
          <ac:spMkLst>
            <pc:docMk/>
            <pc:sldMk cId="3422586394" sldId="471"/>
            <ac:spMk id="11" creationId="{00000000-0000-0000-0000-000000000000}"/>
          </ac:spMkLst>
        </pc:spChg>
      </pc:sldChg>
      <pc:sldChg chg="modSp">
        <pc:chgData name="Cathy Sistilli" userId="c778bf274aaf783d" providerId="LiveId" clId="{B88B0DFF-EB94-4529-B29A-346EB90E7F59}" dt="2019-03-15T18:01:01.087" v="2371" actId="1076"/>
        <pc:sldMkLst>
          <pc:docMk/>
          <pc:sldMk cId="622227317" sldId="472"/>
        </pc:sldMkLst>
        <pc:spChg chg="mod">
          <ac:chgData name="Cathy Sistilli" userId="c778bf274aaf783d" providerId="LiveId" clId="{B88B0DFF-EB94-4529-B29A-346EB90E7F59}" dt="2019-03-15T17:59:15.032" v="2350" actId="1076"/>
          <ac:spMkLst>
            <pc:docMk/>
            <pc:sldMk cId="622227317" sldId="472"/>
            <ac:spMk id="2" creationId="{00000000-0000-0000-0000-000000000000}"/>
          </ac:spMkLst>
        </pc:spChg>
        <pc:spChg chg="mod">
          <ac:chgData name="Cathy Sistilli" userId="c778bf274aaf783d" providerId="LiveId" clId="{B88B0DFF-EB94-4529-B29A-346EB90E7F59}" dt="2019-03-15T18:01:01.087" v="2371" actId="1076"/>
          <ac:spMkLst>
            <pc:docMk/>
            <pc:sldMk cId="622227317" sldId="472"/>
            <ac:spMk id="11" creationId="{00000000-0000-0000-0000-000000000000}"/>
          </ac:spMkLst>
        </pc:spChg>
        <pc:picChg chg="mod">
          <ac:chgData name="Cathy Sistilli" userId="c778bf274aaf783d" providerId="LiveId" clId="{B88B0DFF-EB94-4529-B29A-346EB90E7F59}" dt="2019-03-15T18:00:54.900" v="2370" actId="692"/>
          <ac:picMkLst>
            <pc:docMk/>
            <pc:sldMk cId="622227317" sldId="472"/>
            <ac:picMk id="6" creationId="{00000000-0000-0000-0000-000000000000}"/>
          </ac:picMkLst>
        </pc:picChg>
      </pc:sldChg>
      <pc:sldChg chg="modSp">
        <pc:chgData name="Cathy Sistilli" userId="c778bf274aaf783d" providerId="LiveId" clId="{B88B0DFF-EB94-4529-B29A-346EB90E7F59}" dt="2019-03-15T17:59:42.093" v="2358" actId="1076"/>
        <pc:sldMkLst>
          <pc:docMk/>
          <pc:sldMk cId="3180722801" sldId="473"/>
        </pc:sldMkLst>
        <pc:spChg chg="mod">
          <ac:chgData name="Cathy Sistilli" userId="c778bf274aaf783d" providerId="LiveId" clId="{B88B0DFF-EB94-4529-B29A-346EB90E7F59}" dt="2019-03-15T17:59:42.093" v="2358" actId="1076"/>
          <ac:spMkLst>
            <pc:docMk/>
            <pc:sldMk cId="3180722801" sldId="473"/>
            <ac:spMk id="2" creationId="{00000000-0000-0000-0000-000000000000}"/>
          </ac:spMkLst>
        </pc:spChg>
      </pc:sldChg>
      <pc:sldChg chg="modSp">
        <pc:chgData name="Cathy Sistilli" userId="c778bf274aaf783d" providerId="LiveId" clId="{B88B0DFF-EB94-4529-B29A-346EB90E7F59}" dt="2019-03-15T19:12:14.631" v="2497" actId="1076"/>
        <pc:sldMkLst>
          <pc:docMk/>
          <pc:sldMk cId="2099415419" sldId="476"/>
        </pc:sldMkLst>
        <pc:spChg chg="mod">
          <ac:chgData name="Cathy Sistilli" userId="c778bf274aaf783d" providerId="LiveId" clId="{B88B0DFF-EB94-4529-B29A-346EB90E7F59}" dt="2019-03-15T19:12:06.959" v="2495" actId="1076"/>
          <ac:spMkLst>
            <pc:docMk/>
            <pc:sldMk cId="2099415419" sldId="476"/>
            <ac:spMk id="2" creationId="{00000000-0000-0000-0000-000000000000}"/>
          </ac:spMkLst>
        </pc:spChg>
        <pc:spChg chg="mod">
          <ac:chgData name="Cathy Sistilli" userId="c778bf274aaf783d" providerId="LiveId" clId="{B88B0DFF-EB94-4529-B29A-346EB90E7F59}" dt="2019-03-15T19:12:14.631" v="2497" actId="1076"/>
          <ac:spMkLst>
            <pc:docMk/>
            <pc:sldMk cId="2099415419" sldId="476"/>
            <ac:spMk id="6" creationId="{00000000-0000-0000-0000-000000000000}"/>
          </ac:spMkLst>
        </pc:spChg>
        <pc:picChg chg="mod">
          <ac:chgData name="Cathy Sistilli" userId="c778bf274aaf783d" providerId="LiveId" clId="{B88B0DFF-EB94-4529-B29A-346EB90E7F59}" dt="2019-03-15T19:12:11.928" v="2496" actId="1076"/>
          <ac:picMkLst>
            <pc:docMk/>
            <pc:sldMk cId="2099415419" sldId="476"/>
            <ac:picMk id="11" creationId="{00000000-0000-0000-0000-000000000000}"/>
          </ac:picMkLst>
        </pc:picChg>
      </pc:sldChg>
      <pc:sldChg chg="addSp modSp">
        <pc:chgData name="Cathy Sistilli" userId="c778bf274aaf783d" providerId="LiveId" clId="{B88B0DFF-EB94-4529-B29A-346EB90E7F59}" dt="2019-03-15T19:41:20.028" v="2949" actId="1076"/>
        <pc:sldMkLst>
          <pc:docMk/>
          <pc:sldMk cId="2705645519" sldId="477"/>
        </pc:sldMkLst>
        <pc:spChg chg="mod">
          <ac:chgData name="Cathy Sistilli" userId="c778bf274aaf783d" providerId="LiveId" clId="{B88B0DFF-EB94-4529-B29A-346EB90E7F59}" dt="2019-03-15T19:41:20.028" v="2949" actId="1076"/>
          <ac:spMkLst>
            <pc:docMk/>
            <pc:sldMk cId="2705645519" sldId="477"/>
            <ac:spMk id="6" creationId="{00000000-0000-0000-0000-000000000000}"/>
          </ac:spMkLst>
        </pc:spChg>
        <pc:picChg chg="add mod">
          <ac:chgData name="Cathy Sistilli" userId="c778bf274aaf783d" providerId="LiveId" clId="{B88B0DFF-EB94-4529-B29A-346EB90E7F59}" dt="2019-03-15T19:38:44.117" v="2900" actId="1076"/>
          <ac:picMkLst>
            <pc:docMk/>
            <pc:sldMk cId="2705645519" sldId="477"/>
            <ac:picMk id="5" creationId="{DB9A23CC-CA5D-4AD0-9AAC-04E4A61239A9}"/>
          </ac:picMkLst>
        </pc:picChg>
      </pc:sldChg>
      <pc:sldChg chg="addSp modSp">
        <pc:chgData name="Cathy Sistilli" userId="c778bf274aaf783d" providerId="LiveId" clId="{B88B0DFF-EB94-4529-B29A-346EB90E7F59}" dt="2019-03-15T20:06:05.320" v="3224" actId="1076"/>
        <pc:sldMkLst>
          <pc:docMk/>
          <pc:sldMk cId="55095032" sldId="479"/>
        </pc:sldMkLst>
        <pc:spChg chg="add">
          <ac:chgData name="Cathy Sistilli" userId="c778bf274aaf783d" providerId="LiveId" clId="{B88B0DFF-EB94-4529-B29A-346EB90E7F59}" dt="2019-03-15T20:01:32.840" v="3115"/>
          <ac:spMkLst>
            <pc:docMk/>
            <pc:sldMk cId="55095032" sldId="479"/>
            <ac:spMk id="5" creationId="{D0CE8FA1-9EF9-4C3F-931A-0A059C6B5087}"/>
          </ac:spMkLst>
        </pc:spChg>
        <pc:spChg chg="mod">
          <ac:chgData name="Cathy Sistilli" userId="c778bf274aaf783d" providerId="LiveId" clId="{B88B0DFF-EB94-4529-B29A-346EB90E7F59}" dt="2019-03-15T20:01:48.839" v="3126" actId="20577"/>
          <ac:spMkLst>
            <pc:docMk/>
            <pc:sldMk cId="55095032" sldId="479"/>
            <ac:spMk id="11" creationId="{00000000-0000-0000-0000-000000000000}"/>
          </ac:spMkLst>
        </pc:spChg>
        <pc:picChg chg="add mod modCrop">
          <ac:chgData name="Cathy Sistilli" userId="c778bf274aaf783d" providerId="LiveId" clId="{B88B0DFF-EB94-4529-B29A-346EB90E7F59}" dt="2019-03-15T20:06:05.320" v="3224" actId="1076"/>
          <ac:picMkLst>
            <pc:docMk/>
            <pc:sldMk cId="55095032" sldId="479"/>
            <ac:picMk id="4" creationId="{4F9A6FA2-D7FE-457D-8F44-EF08A3969B89}"/>
          </ac:picMkLst>
        </pc:picChg>
      </pc:sldChg>
      <pc:sldChg chg="addSp delSp modSp">
        <pc:chgData name="Cathy Sistilli" userId="c778bf274aaf783d" providerId="LiveId" clId="{B88B0DFF-EB94-4529-B29A-346EB90E7F59}" dt="2019-03-15T19:35:21.539" v="2840" actId="14100"/>
        <pc:sldMkLst>
          <pc:docMk/>
          <pc:sldMk cId="2147156212" sldId="480"/>
        </pc:sldMkLst>
        <pc:spChg chg="mod">
          <ac:chgData name="Cathy Sistilli" userId="c778bf274aaf783d" providerId="LiveId" clId="{B88B0DFF-EB94-4529-B29A-346EB90E7F59}" dt="2019-03-15T19:07:57.603" v="2460" actId="255"/>
          <ac:spMkLst>
            <pc:docMk/>
            <pc:sldMk cId="2147156212" sldId="480"/>
            <ac:spMk id="2" creationId="{00000000-0000-0000-0000-000000000000}"/>
          </ac:spMkLst>
        </pc:spChg>
        <pc:spChg chg="add mod">
          <ac:chgData name="Cathy Sistilli" userId="c778bf274aaf783d" providerId="LiveId" clId="{B88B0DFF-EB94-4529-B29A-346EB90E7F59}" dt="2019-03-15T19:35:21.539" v="2840" actId="14100"/>
          <ac:spMkLst>
            <pc:docMk/>
            <pc:sldMk cId="2147156212" sldId="480"/>
            <ac:spMk id="3" creationId="{DE2E4E5F-813B-4B28-A864-9B170F15FB45}"/>
          </ac:spMkLst>
        </pc:spChg>
        <pc:spChg chg="add del mod">
          <ac:chgData name="Cathy Sistilli" userId="c778bf274aaf783d" providerId="LiveId" clId="{B88B0DFF-EB94-4529-B29A-346EB90E7F59}" dt="2019-03-15T19:15:50.459" v="2530"/>
          <ac:spMkLst>
            <pc:docMk/>
            <pc:sldMk cId="2147156212" sldId="480"/>
            <ac:spMk id="7" creationId="{02F56A54-E8CD-43AB-B90A-840C3B2DE9D8}"/>
          </ac:spMkLst>
        </pc:spChg>
        <pc:spChg chg="mod">
          <ac:chgData name="Cathy Sistilli" userId="c778bf274aaf783d" providerId="LiveId" clId="{B88B0DFF-EB94-4529-B29A-346EB90E7F59}" dt="2019-03-15T19:27:57.478" v="2698" actId="20577"/>
          <ac:spMkLst>
            <pc:docMk/>
            <pc:sldMk cId="2147156212" sldId="480"/>
            <ac:spMk id="11" creationId="{00000000-0000-0000-0000-000000000000}"/>
          </ac:spMkLst>
        </pc:spChg>
        <pc:spChg chg="add mod">
          <ac:chgData name="Cathy Sistilli" userId="c778bf274aaf783d" providerId="LiveId" clId="{B88B0DFF-EB94-4529-B29A-346EB90E7F59}" dt="2019-03-15T19:19:16.736" v="2561" actId="1076"/>
          <ac:spMkLst>
            <pc:docMk/>
            <pc:sldMk cId="2147156212" sldId="480"/>
            <ac:spMk id="12" creationId="{990ED75D-9518-40F8-B1B4-42C874289FF3}"/>
          </ac:spMkLst>
        </pc:spChg>
        <pc:picChg chg="add mod">
          <ac:chgData name="Cathy Sistilli" userId="c778bf274aaf783d" providerId="LiveId" clId="{B88B0DFF-EB94-4529-B29A-346EB90E7F59}" dt="2019-03-15T19:34:42.261" v="2833" actId="1076"/>
          <ac:picMkLst>
            <pc:docMk/>
            <pc:sldMk cId="2147156212" sldId="480"/>
            <ac:picMk id="4" creationId="{C298BB7B-A224-43D6-AE14-D1D4A013E13C}"/>
          </ac:picMkLst>
        </pc:picChg>
        <pc:picChg chg="add mod">
          <ac:chgData name="Cathy Sistilli" userId="c778bf274aaf783d" providerId="LiveId" clId="{B88B0DFF-EB94-4529-B29A-346EB90E7F59}" dt="2019-03-15T19:17:02.204" v="2542" actId="1076"/>
          <ac:picMkLst>
            <pc:docMk/>
            <pc:sldMk cId="2147156212" sldId="480"/>
            <ac:picMk id="6" creationId="{7696B91E-FF1A-4CCF-9A7A-3AF7C4E09E6D}"/>
          </ac:picMkLst>
        </pc:picChg>
        <pc:cxnChg chg="add mod">
          <ac:chgData name="Cathy Sistilli" userId="c778bf274aaf783d" providerId="LiveId" clId="{B88B0DFF-EB94-4529-B29A-346EB90E7F59}" dt="2019-03-15T19:18:01.262" v="2553" actId="1076"/>
          <ac:cxnSpMkLst>
            <pc:docMk/>
            <pc:sldMk cId="2147156212" sldId="480"/>
            <ac:cxnSpMk id="8" creationId="{A825FCDD-7DAB-4D90-BD5A-95C4CE8856C4}"/>
          </ac:cxnSpMkLst>
        </pc:cxnChg>
      </pc:sldChg>
      <pc:sldChg chg="addSp delSp modSp">
        <pc:chgData name="Cathy Sistilli" userId="c778bf274aaf783d" providerId="LiveId" clId="{B88B0DFF-EB94-4529-B29A-346EB90E7F59}" dt="2019-03-14T15:49:51.704" v="1098" actId="1076"/>
        <pc:sldMkLst>
          <pc:docMk/>
          <pc:sldMk cId="1387422037" sldId="481"/>
        </pc:sldMkLst>
        <pc:spChg chg="mod">
          <ac:chgData name="Cathy Sistilli" userId="c778bf274aaf783d" providerId="LiveId" clId="{B88B0DFF-EB94-4529-B29A-346EB90E7F59}" dt="2019-03-14T14:10:13.343" v="277" actId="1076"/>
          <ac:spMkLst>
            <pc:docMk/>
            <pc:sldMk cId="1387422037" sldId="481"/>
            <ac:spMk id="2" creationId="{00000000-0000-0000-0000-000000000000}"/>
          </ac:spMkLst>
        </pc:spChg>
        <pc:spChg chg="add del mod">
          <ac:chgData name="Cathy Sistilli" userId="c778bf274aaf783d" providerId="LiveId" clId="{B88B0DFF-EB94-4529-B29A-346EB90E7F59}" dt="2019-03-14T15:44:08.562" v="1042"/>
          <ac:spMkLst>
            <pc:docMk/>
            <pc:sldMk cId="1387422037" sldId="481"/>
            <ac:spMk id="3" creationId="{58023A82-6234-43B9-A99B-560A7F66B819}"/>
          </ac:spMkLst>
        </pc:spChg>
        <pc:spChg chg="add">
          <ac:chgData name="Cathy Sistilli" userId="c778bf274aaf783d" providerId="LiveId" clId="{B88B0DFF-EB94-4529-B29A-346EB90E7F59}" dt="2019-03-14T14:19:16.864" v="392"/>
          <ac:spMkLst>
            <pc:docMk/>
            <pc:sldMk cId="1387422037" sldId="481"/>
            <ac:spMk id="5" creationId="{59D6C411-2791-4968-9318-C8DAFC14741F}"/>
          </ac:spMkLst>
        </pc:spChg>
        <pc:spChg chg="add mod">
          <ac:chgData name="Cathy Sistilli" userId="c778bf274aaf783d" providerId="LiveId" clId="{B88B0DFF-EB94-4529-B29A-346EB90E7F59}" dt="2019-03-14T15:48:29.007" v="1097" actId="14100"/>
          <ac:spMkLst>
            <pc:docMk/>
            <pc:sldMk cId="1387422037" sldId="481"/>
            <ac:spMk id="7" creationId="{92FB6587-8D68-49E6-9013-7473A3036448}"/>
          </ac:spMkLst>
        </pc:spChg>
        <pc:spChg chg="mod">
          <ac:chgData name="Cathy Sistilli" userId="c778bf274aaf783d" providerId="LiveId" clId="{B88B0DFF-EB94-4529-B29A-346EB90E7F59}" dt="2019-03-14T15:49:51.704" v="1098" actId="1076"/>
          <ac:spMkLst>
            <pc:docMk/>
            <pc:sldMk cId="1387422037" sldId="481"/>
            <ac:spMk id="10" creationId="{00000000-0000-0000-0000-000000000000}"/>
          </ac:spMkLst>
        </pc:spChg>
        <pc:picChg chg="mod">
          <ac:chgData name="Cathy Sistilli" userId="c778bf274aaf783d" providerId="LiveId" clId="{B88B0DFF-EB94-4529-B29A-346EB90E7F59}" dt="2019-03-14T14:19:38.519" v="394" actId="1076"/>
          <ac:picMkLst>
            <pc:docMk/>
            <pc:sldMk cId="1387422037" sldId="481"/>
            <ac:picMk id="4" creationId="{00000000-0000-0000-0000-000000000000}"/>
          </ac:picMkLst>
        </pc:picChg>
      </pc:sldChg>
      <pc:sldChg chg="modSp add">
        <pc:chgData name="Cathy Sistilli" userId="c778bf274aaf783d" providerId="LiveId" clId="{B88B0DFF-EB94-4529-B29A-346EB90E7F59}" dt="2019-03-14T15:35:15.180" v="979" actId="1076"/>
        <pc:sldMkLst>
          <pc:docMk/>
          <pc:sldMk cId="2910965006" sldId="482"/>
        </pc:sldMkLst>
        <pc:spChg chg="mod">
          <ac:chgData name="Cathy Sistilli" userId="c778bf274aaf783d" providerId="LiveId" clId="{B88B0DFF-EB94-4529-B29A-346EB90E7F59}" dt="2019-03-14T15:32:51.050" v="971" actId="20577"/>
          <ac:spMkLst>
            <pc:docMk/>
            <pc:sldMk cId="2910965006" sldId="482"/>
            <ac:spMk id="5" creationId="{00000000-0000-0000-0000-000000000000}"/>
          </ac:spMkLst>
        </pc:spChg>
        <pc:picChg chg="mod">
          <ac:chgData name="Cathy Sistilli" userId="c778bf274aaf783d" providerId="LiveId" clId="{B88B0DFF-EB94-4529-B29A-346EB90E7F59}" dt="2019-03-14T15:35:15.180" v="979" actId="1076"/>
          <ac:picMkLst>
            <pc:docMk/>
            <pc:sldMk cId="2910965006" sldId="482"/>
            <ac:picMk id="6" creationId="{00000000-0000-0000-0000-000000000000}"/>
          </ac:picMkLst>
        </pc:picChg>
      </pc:sldChg>
      <pc:sldChg chg="addSp delSp modSp add">
        <pc:chgData name="Cathy Sistilli" userId="c778bf274aaf783d" providerId="LiveId" clId="{B88B0DFF-EB94-4529-B29A-346EB90E7F59}" dt="2019-03-15T17:57:24.541" v="2314" actId="732"/>
        <pc:sldMkLst>
          <pc:docMk/>
          <pc:sldMk cId="1317651218" sldId="483"/>
        </pc:sldMkLst>
        <pc:spChg chg="mod">
          <ac:chgData name="Cathy Sistilli" userId="c778bf274aaf783d" providerId="LiveId" clId="{B88B0DFF-EB94-4529-B29A-346EB90E7F59}" dt="2019-03-14T17:30:14.096" v="1365" actId="1076"/>
          <ac:spMkLst>
            <pc:docMk/>
            <pc:sldMk cId="1317651218" sldId="483"/>
            <ac:spMk id="2" creationId="{00000000-0000-0000-0000-000000000000}"/>
          </ac:spMkLst>
        </pc:spChg>
        <pc:spChg chg="mod">
          <ac:chgData name="Cathy Sistilli" userId="c778bf274aaf783d" providerId="LiveId" clId="{B88B0DFF-EB94-4529-B29A-346EB90E7F59}" dt="2019-03-14T17:34:29.094" v="1666" actId="1076"/>
          <ac:spMkLst>
            <pc:docMk/>
            <pc:sldMk cId="1317651218" sldId="483"/>
            <ac:spMk id="5" creationId="{00000000-0000-0000-0000-000000000000}"/>
          </ac:spMkLst>
        </pc:spChg>
        <pc:spChg chg="del">
          <ac:chgData name="Cathy Sistilli" userId="c778bf274aaf783d" providerId="LiveId" clId="{B88B0DFF-EB94-4529-B29A-346EB90E7F59}" dt="2019-03-14T17:31:02.022" v="1393"/>
          <ac:spMkLst>
            <pc:docMk/>
            <pc:sldMk cId="1317651218" sldId="483"/>
            <ac:spMk id="9" creationId="{00000000-0000-0000-0000-000000000000}"/>
          </ac:spMkLst>
        </pc:spChg>
        <pc:spChg chg="add mod">
          <ac:chgData name="Cathy Sistilli" userId="c778bf274aaf783d" providerId="LiveId" clId="{B88B0DFF-EB94-4529-B29A-346EB90E7F59}" dt="2019-03-14T17:31:05.959" v="1394" actId="1076"/>
          <ac:spMkLst>
            <pc:docMk/>
            <pc:sldMk cId="1317651218" sldId="483"/>
            <ac:spMk id="10" creationId="{D8142BA3-C746-4523-A7E3-75F0E6C1DD3A}"/>
          </ac:spMkLst>
        </pc:spChg>
        <pc:picChg chg="add del">
          <ac:chgData name="Cathy Sistilli" userId="c778bf274aaf783d" providerId="LiveId" clId="{B88B0DFF-EB94-4529-B29A-346EB90E7F59}" dt="2019-03-14T17:29:57.429" v="1362"/>
          <ac:picMkLst>
            <pc:docMk/>
            <pc:sldMk cId="1317651218" sldId="483"/>
            <ac:picMk id="6" creationId="{E91000D7-2356-498C-A45D-31B19BA9CFD8}"/>
          </ac:picMkLst>
        </pc:picChg>
        <pc:picChg chg="add mod modCrop">
          <ac:chgData name="Cathy Sistilli" userId="c778bf274aaf783d" providerId="LiveId" clId="{B88B0DFF-EB94-4529-B29A-346EB90E7F59}" dt="2019-03-15T17:57:24.541" v="2314" actId="732"/>
          <ac:picMkLst>
            <pc:docMk/>
            <pc:sldMk cId="1317651218" sldId="483"/>
            <ac:picMk id="7" creationId="{0351BBD1-1963-4EE3-8BC6-193659E64D8E}"/>
          </ac:picMkLst>
        </pc:picChg>
        <pc:picChg chg="del">
          <ac:chgData name="Cathy Sistilli" userId="c778bf274aaf783d" providerId="LiveId" clId="{B88B0DFF-EB94-4529-B29A-346EB90E7F59}" dt="2019-03-14T17:29:52.068" v="1360"/>
          <ac:picMkLst>
            <pc:docMk/>
            <pc:sldMk cId="1317651218" sldId="483"/>
            <ac:picMk id="8" creationId="{00000000-0000-0000-0000-000000000000}"/>
          </ac:picMkLst>
        </pc:picChg>
      </pc:sldChg>
      <pc:sldChg chg="addSp delSp modSp add">
        <pc:chgData name="Cathy Sistilli" userId="c778bf274aaf783d" providerId="LiveId" clId="{B88B0DFF-EB94-4529-B29A-346EB90E7F59}" dt="2019-03-15T20:06:20.663" v="3226" actId="1076"/>
        <pc:sldMkLst>
          <pc:docMk/>
          <pc:sldMk cId="4244139898" sldId="484"/>
        </pc:sldMkLst>
        <pc:spChg chg="mod">
          <ac:chgData name="Cathy Sistilli" userId="c778bf274aaf783d" providerId="LiveId" clId="{B88B0DFF-EB94-4529-B29A-346EB90E7F59}" dt="2019-03-15T20:06:20.663" v="3226" actId="1076"/>
          <ac:spMkLst>
            <pc:docMk/>
            <pc:sldMk cId="4244139898" sldId="484"/>
            <ac:spMk id="2" creationId="{00000000-0000-0000-0000-000000000000}"/>
          </ac:spMkLst>
        </pc:spChg>
        <pc:spChg chg="del">
          <ac:chgData name="Cathy Sistilli" userId="c778bf274aaf783d" providerId="LiveId" clId="{B88B0DFF-EB94-4529-B29A-346EB90E7F59}" dt="2019-03-15T19:47:40.813" v="2953"/>
          <ac:spMkLst>
            <pc:docMk/>
            <pc:sldMk cId="4244139898" sldId="484"/>
            <ac:spMk id="5" creationId="{00000000-0000-0000-0000-000000000000}"/>
          </ac:spMkLst>
        </pc:spChg>
        <pc:spChg chg="add mod">
          <ac:chgData name="Cathy Sistilli" userId="c778bf274aaf783d" providerId="LiveId" clId="{B88B0DFF-EB94-4529-B29A-346EB90E7F59}" dt="2019-03-15T19:48:50.709" v="2966" actId="1076"/>
          <ac:spMkLst>
            <pc:docMk/>
            <pc:sldMk cId="4244139898" sldId="484"/>
            <ac:spMk id="8" creationId="{420F484D-54E2-4D75-82A8-5C232277ECEF}"/>
          </ac:spMkLst>
        </pc:spChg>
        <pc:picChg chg="add mod">
          <ac:chgData name="Cathy Sistilli" userId="c778bf274aaf783d" providerId="LiveId" clId="{B88B0DFF-EB94-4529-B29A-346EB90E7F59}" dt="2019-03-15T19:48:52.927" v="2967" actId="1076"/>
          <ac:picMkLst>
            <pc:docMk/>
            <pc:sldMk cId="4244139898" sldId="484"/>
            <ac:picMk id="6" creationId="{455657F5-92C3-4931-900B-1BC7E77FEE2E}"/>
          </ac:picMkLst>
        </pc:picChg>
        <pc:picChg chg="add del">
          <ac:chgData name="Cathy Sistilli" userId="c778bf274aaf783d" providerId="LiveId" clId="{B88B0DFF-EB94-4529-B29A-346EB90E7F59}" dt="2019-03-15T19:48:12.020" v="2962"/>
          <ac:picMkLst>
            <pc:docMk/>
            <pc:sldMk cId="4244139898" sldId="484"/>
            <ac:picMk id="7" creationId="{1F7C7866-17AD-40BE-A441-714D8575B2DD}"/>
          </ac:picMkLst>
        </pc:picChg>
      </pc:sldChg>
      <pc:sldChg chg="delSp modSp">
        <pc:chgData name="Cathy Sistilli" userId="c778bf274aaf783d" providerId="LiveId" clId="{B88B0DFF-EB94-4529-B29A-346EB90E7F59}" dt="2019-03-15T20:06:14.975" v="3225" actId="1076"/>
        <pc:sldMkLst>
          <pc:docMk/>
          <pc:sldMk cId="3494019835" sldId="485"/>
        </pc:sldMkLst>
        <pc:spChg chg="mod">
          <ac:chgData name="Cathy Sistilli" userId="c778bf274aaf783d" providerId="LiveId" clId="{B88B0DFF-EB94-4529-B29A-346EB90E7F59}" dt="2019-03-15T20:06:14.975" v="3225" actId="1076"/>
          <ac:spMkLst>
            <pc:docMk/>
            <pc:sldMk cId="3494019835" sldId="485"/>
            <ac:spMk id="5" creationId="{00000000-0000-0000-0000-000000000000}"/>
          </ac:spMkLst>
        </pc:spChg>
        <pc:spChg chg="mod">
          <ac:chgData name="Cathy Sistilli" userId="c778bf274aaf783d" providerId="LiveId" clId="{B88B0DFF-EB94-4529-B29A-346EB90E7F59}" dt="2019-03-15T19:51:33.056" v="2995" actId="1076"/>
          <ac:spMkLst>
            <pc:docMk/>
            <pc:sldMk cId="3494019835" sldId="485"/>
            <ac:spMk id="14" creationId="{00000000-0000-0000-0000-000000000000}"/>
          </ac:spMkLst>
        </pc:spChg>
        <pc:picChg chg="mod">
          <ac:chgData name="Cathy Sistilli" userId="c778bf274aaf783d" providerId="LiveId" clId="{B88B0DFF-EB94-4529-B29A-346EB90E7F59}" dt="2019-03-15T19:51:28.041" v="2993" actId="1076"/>
          <ac:picMkLst>
            <pc:docMk/>
            <pc:sldMk cId="3494019835" sldId="485"/>
            <ac:picMk id="2" creationId="{00000000-0000-0000-0000-000000000000}"/>
          </ac:picMkLst>
        </pc:picChg>
        <pc:picChg chg="del">
          <ac:chgData name="Cathy Sistilli" userId="c778bf274aaf783d" providerId="LiveId" clId="{B88B0DFF-EB94-4529-B29A-346EB90E7F59}" dt="2019-03-15T19:49:39.689" v="2969"/>
          <ac:picMkLst>
            <pc:docMk/>
            <pc:sldMk cId="3494019835" sldId="485"/>
            <ac:picMk id="7" creationId="{3F15B431-27B6-4D59-BD55-3E86739B76BE}"/>
          </ac:picMkLst>
        </pc:picChg>
      </pc:sldChg>
      <pc:sldChg chg="modSp add">
        <pc:chgData name="Cathy Sistilli" userId="c778bf274aaf783d" providerId="LiveId" clId="{B88B0DFF-EB94-4529-B29A-346EB90E7F59}" dt="2019-03-15T20:02:18.571" v="3128" actId="1076"/>
        <pc:sldMkLst>
          <pc:docMk/>
          <pc:sldMk cId="713098010" sldId="486"/>
        </pc:sldMkLst>
        <pc:spChg chg="mod">
          <ac:chgData name="Cathy Sistilli" userId="c778bf274aaf783d" providerId="LiveId" clId="{B88B0DFF-EB94-4529-B29A-346EB90E7F59}" dt="2019-03-15T20:02:18.571" v="3128" actId="1076"/>
          <ac:spMkLst>
            <pc:docMk/>
            <pc:sldMk cId="713098010" sldId="486"/>
            <ac:spMk id="11" creationId="{00000000-0000-0000-0000-000000000000}"/>
          </ac:spMkLst>
        </pc:spChg>
      </pc:sldChg>
    </pc:docChg>
  </pc:docChgLst>
  <pc:docChgLst>
    <pc:chgData name="Cathy Sistilli" userId="c778bf274aaf783d" providerId="LiveId" clId="{064300F6-CF78-4BF1-8FD9-6B4064629971}"/>
    <pc:docChg chg="modSld">
      <pc:chgData name="Cathy Sistilli" userId="c778bf274aaf783d" providerId="LiveId" clId="{064300F6-CF78-4BF1-8FD9-6B4064629971}" dt="2019-05-26T18:26:22.047" v="128" actId="1076"/>
      <pc:docMkLst>
        <pc:docMk/>
      </pc:docMkLst>
      <pc:sldChg chg="modSp">
        <pc:chgData name="Cathy Sistilli" userId="c778bf274aaf783d" providerId="LiveId" clId="{064300F6-CF78-4BF1-8FD9-6B4064629971}" dt="2019-05-26T18:26:22.047" v="128" actId="1076"/>
        <pc:sldMkLst>
          <pc:docMk/>
          <pc:sldMk cId="1158243755" sldId="461"/>
        </pc:sldMkLst>
        <pc:spChg chg="mod">
          <ac:chgData name="Cathy Sistilli" userId="c778bf274aaf783d" providerId="LiveId" clId="{064300F6-CF78-4BF1-8FD9-6B4064629971}" dt="2019-05-26T18:26:22.047" v="128" actId="1076"/>
          <ac:spMkLst>
            <pc:docMk/>
            <pc:sldMk cId="1158243755" sldId="461"/>
            <ac:spMk id="5" creationId="{00000000-0000-0000-0000-000000000000}"/>
          </ac:spMkLst>
        </pc:spChg>
      </pc:sldChg>
      <pc:sldChg chg="modSp">
        <pc:chgData name="Cathy Sistilli" userId="c778bf274aaf783d" providerId="LiveId" clId="{064300F6-CF78-4BF1-8FD9-6B4064629971}" dt="2019-05-13T22:38:21.399" v="0" actId="255"/>
        <pc:sldMkLst>
          <pc:docMk/>
          <pc:sldMk cId="2812566397" sldId="463"/>
        </pc:sldMkLst>
        <pc:spChg chg="mod">
          <ac:chgData name="Cathy Sistilli" userId="c778bf274aaf783d" providerId="LiveId" clId="{064300F6-CF78-4BF1-8FD9-6B4064629971}" dt="2019-05-13T22:38:21.399" v="0" actId="255"/>
          <ac:spMkLst>
            <pc:docMk/>
            <pc:sldMk cId="2812566397" sldId="463"/>
            <ac:spMk id="11" creationId="{00000000-0000-0000-0000-000000000000}"/>
          </ac:spMkLst>
        </pc:spChg>
      </pc:sldChg>
      <pc:sldChg chg="modSp">
        <pc:chgData name="Cathy Sistilli" userId="c778bf274aaf783d" providerId="LiveId" clId="{064300F6-CF78-4BF1-8FD9-6B4064629971}" dt="2019-05-26T18:22:49.868" v="7" actId="20577"/>
        <pc:sldMkLst>
          <pc:docMk/>
          <pc:sldMk cId="3494019835" sldId="485"/>
        </pc:sldMkLst>
        <pc:spChg chg="mod">
          <ac:chgData name="Cathy Sistilli" userId="c778bf274aaf783d" providerId="LiveId" clId="{064300F6-CF78-4BF1-8FD9-6B4064629971}" dt="2019-05-26T18:22:49.868" v="7" actId="20577"/>
          <ac:spMkLst>
            <pc:docMk/>
            <pc:sldMk cId="3494019835" sldId="485"/>
            <ac:spMk id="14"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9-03-15T11:45:19.108" idx="1">
    <p:pos x="10" y="-6"/>
    <p:text/>
    <p:extLst mod="1">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48D041A-73BB-E643-A8C7-50D88C2F22F5}" type="datetimeFigureOut">
              <a:rPr lang="en-US" smtClean="0"/>
              <a:t>5/26/2019</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May 26,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May 26,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May 26,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May 26,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May 26, 2019</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cnx.org/contents/GFy_h8cu@10.96:etZobsU-@6/Adaptive-Immune-Response" TargetMode="External"/><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cnx.org/contents/GFy_h8cu@10.96:etZobsU-@6/Adaptive-Immune-Response" TargetMode="External"/><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commons.wikimedia.org/wiki/File:Epitop.svg" TargetMode="External"/><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cnx.org/contents/GFy_h8cu@10.96:Ab5hWIaf@6/Antibodies" TargetMode="External"/><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cnx.org/contents/GFy_h8cu@10.96:etZobsU-@6/Adaptive-Immune-Response" TargetMode="Externa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cnx.org/contents/GFy_h8cu@10.96:etZobsU-@6/Adaptive-Immune-Response"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cnx.org/contents/GFy_h8cu@10.96:etZobsU-@6/Adaptive-Immune-Response"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Phagocytosis2.png" TargetMode="External"/><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hyperlink" Target="https://commons.wikimedia.org/wiki/File%3AS1-Polymorphonuclear_Cells_with_Conidia_in_Liquid_Media.ogv" TargetMode="External"/><Relationship Id="rId4" Type="http://schemas.openxmlformats.org/officeDocument/2006/relationships/hyperlink" Target="https://en.wikipedia.org/wiki/Creative_Common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nx.org/contents/GFy_h8cu@10.96:XaEKhjEp@6/Innate-Immune-Response" TargetMode="External"/><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cnx.org/contents/GFy_h8cu@10.96:etZobsU-@6/Adaptive-Immune-Response" TargetMode="External"/><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a:t>BIOLOGY 2e</a:t>
            </a:r>
          </a:p>
          <a:p>
            <a:pPr algn="ctr"/>
            <a:endParaRPr lang="en-US" sz="1800" cap="none" dirty="0">
              <a:solidFill>
                <a:schemeClr val="accent3">
                  <a:lumMod val="20000"/>
                  <a:lumOff val="80000"/>
                </a:schemeClr>
              </a:solidFill>
              <a:latin typeface="+mn-lt"/>
            </a:endParaRPr>
          </a:p>
          <a:p>
            <a:pPr algn="ctr"/>
            <a:r>
              <a:rPr lang="en-US" sz="2000" b="1" cap="none" spc="0" dirty="0">
                <a:solidFill>
                  <a:srgbClr val="212F62"/>
                </a:solidFill>
                <a:latin typeface="+mn-lt"/>
              </a:rPr>
              <a:t>Chapter 42 </a:t>
            </a:r>
            <a:r>
              <a:rPr lang="en-US" sz="2000" b="1" cap="none" spc="0" dirty="0">
                <a:solidFill>
                  <a:srgbClr val="212F62"/>
                </a:solidFill>
                <a:latin typeface="+mn-lt"/>
                <a:cs typeface="Arial"/>
              </a:rPr>
              <a:t>THE IMMUNE SYSTEM</a:t>
            </a:r>
          </a:p>
          <a:p>
            <a:pPr algn="ctr"/>
            <a:r>
              <a:rPr lang="en-US" sz="1600" cap="none" dirty="0">
                <a:solidFill>
                  <a:schemeClr val="tx1"/>
                </a:solidFill>
                <a:latin typeface="+mn-lt"/>
              </a:rPr>
              <a:t>PowerPoint Image Slideshow</a:t>
            </a: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59862" y="2502569"/>
            <a:ext cx="2824276" cy="3609474"/>
          </a:xfrm>
          <a:prstGeom prst="rect">
            <a:avLst/>
          </a:prstGeom>
        </p:spPr>
      </p:pic>
      <p:pic>
        <p:nvPicPr>
          <p:cNvPr id="7" name="Picture 6" descr="OSX-Horiz-TM-RGB-2015.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05600" y="5878757"/>
            <a:ext cx="2034556" cy="466571"/>
          </a:xfrm>
          <a:prstGeom prst="rect">
            <a:avLst/>
          </a:prstGeom>
        </p:spPr>
      </p:pic>
      <p:sp>
        <p:nvSpPr>
          <p:cNvPr id="8" name="TextBox 7"/>
          <p:cNvSpPr txBox="1"/>
          <p:nvPr/>
        </p:nvSpPr>
        <p:spPr>
          <a:xfrm>
            <a:off x="257174" y="5661919"/>
            <a:ext cx="1957388" cy="900246"/>
          </a:xfrm>
          <a:prstGeom prst="rect">
            <a:avLst/>
          </a:prstGeom>
          <a:noFill/>
        </p:spPr>
        <p:txBody>
          <a:bodyPr wrap="square" rtlCol="0">
            <a:spAutoFit/>
          </a:bodyPr>
          <a:lstStyle/>
          <a:p>
            <a:r>
              <a:rPr lang="en-US" sz="1050" dirty="0"/>
              <a:t>This work is licensed under a </a:t>
            </a:r>
            <a:r>
              <a:rPr lang="en-US" sz="1050" dirty="0">
                <a:hlinkClick r:id="rId4"/>
              </a:rPr>
              <a:t>Creative Commons Attribution-NonCommercial-ShareAlike 4.0 International License</a:t>
            </a:r>
            <a:r>
              <a:rPr lang="en-US" sz="1050" dirty="0"/>
              <a:t>.</a:t>
            </a:r>
          </a:p>
        </p:txBody>
      </p:sp>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14326" y="5089207"/>
            <a:ext cx="1257300" cy="440055"/>
          </a:xfrm>
          <a:prstGeom prst="rect">
            <a:avLst/>
          </a:prstGeom>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935" y="127487"/>
            <a:ext cx="8062912" cy="659535"/>
          </a:xfrm>
        </p:spPr>
        <p:txBody>
          <a:bodyPr/>
          <a:lstStyle/>
          <a:p>
            <a:r>
              <a:rPr lang="en-US" dirty="0"/>
              <a:t>Innate Immune System</a:t>
            </a:r>
          </a:p>
        </p:txBody>
      </p:sp>
      <p:sp>
        <p:nvSpPr>
          <p:cNvPr id="5" name="Text Placeholder 10"/>
          <p:cNvSpPr>
            <a:spLocks noGrp="1"/>
          </p:cNvSpPr>
          <p:nvPr>
            <p:ph type="body" sz="quarter" idx="14"/>
          </p:nvPr>
        </p:nvSpPr>
        <p:spPr>
          <a:xfrm>
            <a:off x="173155" y="1391438"/>
            <a:ext cx="4612944" cy="4262705"/>
          </a:xfrm>
        </p:spPr>
        <p:txBody>
          <a:bodyPr wrap="square">
            <a:spAutoFit/>
          </a:bodyPr>
          <a:lstStyle/>
          <a:p>
            <a:pPr marL="293688" indent="-293688">
              <a:buFont typeface="Arial"/>
              <a:buChar char="•"/>
            </a:pPr>
            <a:r>
              <a:rPr lang="en-US" sz="2400" dirty="0">
                <a:solidFill>
                  <a:srgbClr val="000000"/>
                </a:solidFill>
              </a:rPr>
              <a:t>Complement</a:t>
            </a:r>
          </a:p>
          <a:p>
            <a:pPr marL="573088" lvl="1" indent="-230188">
              <a:buFont typeface="Arial"/>
              <a:buChar char="•"/>
            </a:pPr>
            <a:r>
              <a:rPr lang="en-US" sz="2200" dirty="0">
                <a:solidFill>
                  <a:srgbClr val="000000"/>
                </a:solidFill>
              </a:rPr>
              <a:t>Complex series of proteins that destroy extracellular pathogens</a:t>
            </a:r>
          </a:p>
          <a:p>
            <a:pPr marL="573088" lvl="1" indent="-230188">
              <a:buFont typeface="Arial"/>
              <a:buChar char="•"/>
            </a:pPr>
            <a:r>
              <a:rPr lang="en-US" sz="2200" dirty="0">
                <a:solidFill>
                  <a:srgbClr val="000000"/>
                </a:solidFill>
              </a:rPr>
              <a:t>Serves to complement the antibody response of the adaptive immune response</a:t>
            </a:r>
          </a:p>
          <a:p>
            <a:pPr marL="573088" lvl="1" indent="-230188">
              <a:buFont typeface="Arial"/>
              <a:buChar char="•"/>
            </a:pPr>
            <a:r>
              <a:rPr lang="en-US" sz="2200" dirty="0">
                <a:solidFill>
                  <a:srgbClr val="000000"/>
                </a:solidFill>
              </a:rPr>
              <a:t>Attracts WBC</a:t>
            </a:r>
          </a:p>
          <a:p>
            <a:pPr marL="573088" lvl="1" indent="-230188">
              <a:buFont typeface="Arial"/>
              <a:buChar char="•"/>
            </a:pPr>
            <a:r>
              <a:rPr lang="en-US" sz="2200" dirty="0">
                <a:solidFill>
                  <a:srgbClr val="000000"/>
                </a:solidFill>
              </a:rPr>
              <a:t>Open pores in cellular membrane to kill targets</a:t>
            </a:r>
          </a:p>
          <a:p>
            <a:pPr marL="573088" lvl="1" indent="-230188">
              <a:buFont typeface="Arial"/>
              <a:buChar char="•"/>
            </a:pPr>
            <a:endParaRPr lang="en-US" sz="2200" dirty="0">
              <a:solidFill>
                <a:srgbClr val="000000"/>
              </a:solidFill>
            </a:endParaRPr>
          </a:p>
        </p:txBody>
      </p:sp>
      <p:pic>
        <p:nvPicPr>
          <p:cNvPr id="7" name="Figure" descr="Illustration shows an invading pathogen with an antigen on its surface. In the classic pathway for complement activation, host antibodies bind the antigen, and C1 binds the antibody. The C1-antibody complex causes C2 and C4 each to split in two. Fragments from C2 and C4 each joins together to form an enzyme called C3 convertase. C3convertase splits C3 in two. One of the fragments from C3 joins C3 convertase to form C5 convertase. C5 convertase splits C5 in two. A fragment from C5 joins C6, C7, C8, and C9 to form a complex that makes a hole in the plasma membrane for the invading cell. The cell swells and bursts. In the alternative pathway, C3 convertase spontaneously splits C3 in two and the rest of the pathway proceeds the same as the classic pathway. Host cells are protected from complement by the presence of endogenous proteins.">
            <a:extLst>
              <a:ext uri="{FF2B5EF4-FFF2-40B4-BE49-F238E27FC236}">
                <a16:creationId xmlns:a16="http://schemas.microsoft.com/office/drawing/2014/main" id="{0351BBD1-1963-4EE3-8BC6-193659E64D8E}"/>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t="-609" b="276"/>
          <a:stretch/>
        </p:blipFill>
        <p:spPr>
          <a:xfrm>
            <a:off x="4856292" y="922789"/>
            <a:ext cx="4030663" cy="4941116"/>
          </a:xfrm>
          <a:ln w="19050">
            <a:solidFill>
              <a:schemeClr val="tx1"/>
            </a:solidFill>
          </a:ln>
        </p:spPr>
      </p:pic>
      <p:sp>
        <p:nvSpPr>
          <p:cNvPr id="10" name="Disclaimer">
            <a:extLst>
              <a:ext uri="{FF2B5EF4-FFF2-40B4-BE49-F238E27FC236}">
                <a16:creationId xmlns:a16="http://schemas.microsoft.com/office/drawing/2014/main" id="{D8142BA3-C746-4523-A7E3-75F0E6C1DD3A}"/>
              </a:ext>
            </a:extLst>
          </p:cNvPr>
          <p:cNvSpPr>
            <a:spLocks noGrp="1"/>
          </p:cNvSpPr>
          <p:nvPr>
            <p:ph type="ftr" sz="quarter" idx="11"/>
          </p:nvPr>
        </p:nvSpPr>
        <p:spPr>
          <a:xfrm>
            <a:off x="794243" y="6258559"/>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Tree>
    <p:extLst>
      <p:ext uri="{BB962C8B-B14F-4D97-AF65-F5344CB8AC3E}">
        <p14:creationId xmlns:p14="http://schemas.microsoft.com/office/powerpoint/2010/main" val="1317651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24413"/>
            <a:ext cx="8062912" cy="659535"/>
          </a:xfrm>
        </p:spPr>
        <p:txBody>
          <a:bodyPr>
            <a:noAutofit/>
          </a:bodyPr>
          <a:lstStyle/>
          <a:p>
            <a:r>
              <a:rPr lang="en-US" dirty="0"/>
              <a:t>Adaptive Immune Response</a:t>
            </a:r>
          </a:p>
        </p:txBody>
      </p:sp>
      <p:sp>
        <p:nvSpPr>
          <p:cNvPr id="11" name="Text Placeholder 10"/>
          <p:cNvSpPr>
            <a:spLocks noGrp="1"/>
          </p:cNvSpPr>
          <p:nvPr>
            <p:ph type="body" sz="quarter" idx="14"/>
          </p:nvPr>
        </p:nvSpPr>
        <p:spPr>
          <a:xfrm>
            <a:off x="3418625" y="1313227"/>
            <a:ext cx="5528345" cy="4533549"/>
          </a:xfrm>
        </p:spPr>
        <p:txBody>
          <a:bodyPr wrap="square">
            <a:spAutoFit/>
          </a:bodyPr>
          <a:lstStyle/>
          <a:p>
            <a:pPr marL="342900" indent="-342900">
              <a:buFont typeface="Arial"/>
              <a:buChar char="•"/>
            </a:pPr>
            <a:r>
              <a:rPr lang="en-US" sz="2400" dirty="0">
                <a:solidFill>
                  <a:schemeClr val="tx1"/>
                </a:solidFill>
              </a:rPr>
              <a:t>Characteristics:</a:t>
            </a:r>
          </a:p>
          <a:p>
            <a:pPr marL="573088" lvl="2" indent="-230188">
              <a:buFont typeface="Arial"/>
              <a:buChar char="•"/>
            </a:pPr>
            <a:r>
              <a:rPr lang="en-US" sz="2200" dirty="0"/>
              <a:t>Lymphocytes: B cells and T cells</a:t>
            </a:r>
          </a:p>
          <a:p>
            <a:pPr marL="573088" lvl="2" indent="-230188">
              <a:buFont typeface="Arial"/>
              <a:buChar char="•"/>
            </a:pPr>
            <a:r>
              <a:rPr lang="en-US" sz="2200" dirty="0"/>
              <a:t>Must be induced</a:t>
            </a:r>
          </a:p>
          <a:p>
            <a:pPr marL="573088" lvl="2" indent="-230188">
              <a:buFont typeface="Arial"/>
              <a:buChar char="•"/>
            </a:pPr>
            <a:r>
              <a:rPr lang="en-US" sz="2200" dirty="0"/>
              <a:t>Antigen-presenting cells (APCs) processes antigen and inform B-cells and T-cells of an infection</a:t>
            </a:r>
          </a:p>
          <a:p>
            <a:pPr marL="573088" lvl="2" indent="-230188">
              <a:buFont typeface="Arial"/>
              <a:buChar char="•"/>
            </a:pPr>
            <a:r>
              <a:rPr lang="en-US" sz="2200" dirty="0"/>
              <a:t>Can take days/weeks to become upregulated</a:t>
            </a:r>
          </a:p>
          <a:p>
            <a:pPr marL="796925" lvl="4" indent="-223838">
              <a:buFont typeface="Arial"/>
              <a:buChar char="•"/>
            </a:pPr>
            <a:r>
              <a:rPr lang="en-US" sz="2000" dirty="0"/>
              <a:t>We’ll talk about primary and secondary response later</a:t>
            </a:r>
          </a:p>
          <a:p>
            <a:pPr marL="796925" lvl="4" indent="-223838">
              <a:buFont typeface="Arial"/>
              <a:buChar char="•"/>
            </a:pPr>
            <a:r>
              <a:rPr lang="en-US" sz="2000" dirty="0"/>
              <a:t>Remember the innate immune system is immediate</a:t>
            </a:r>
          </a:p>
        </p:txBody>
      </p:sp>
      <p:pic>
        <p:nvPicPr>
          <p:cNvPr id="10" name="Figure" descr="Micrograph shows a round cell with a large nucleus.">
            <a:extLst>
              <a:ext uri="{FF2B5EF4-FFF2-40B4-BE49-F238E27FC236}">
                <a16:creationId xmlns:a16="http://schemas.microsoft.com/office/drawing/2014/main" id="{18798FCD-EA50-45D5-B85A-7EC32EA8B073}"/>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1651" r="312"/>
          <a:stretch/>
        </p:blipFill>
        <p:spPr>
          <a:xfrm>
            <a:off x="339755" y="1979801"/>
            <a:ext cx="3137593" cy="3200400"/>
          </a:xfrm>
          <a:ln w="19050">
            <a:solidFill>
              <a:schemeClr val="tx1"/>
            </a:solidFill>
          </a:ln>
        </p:spPr>
      </p:pic>
      <p:sp>
        <p:nvSpPr>
          <p:cNvPr id="12" name="Disclaimer">
            <a:extLst>
              <a:ext uri="{FF2B5EF4-FFF2-40B4-BE49-F238E27FC236}">
                <a16:creationId xmlns:a16="http://schemas.microsoft.com/office/drawing/2014/main" id="{B66BCDB7-DF4D-4726-8271-CC67B3451106}"/>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Tree>
    <p:extLst>
      <p:ext uri="{BB962C8B-B14F-4D97-AF65-F5344CB8AC3E}">
        <p14:creationId xmlns:p14="http://schemas.microsoft.com/office/powerpoint/2010/main" val="2274597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251" y="81280"/>
            <a:ext cx="8062912" cy="659535"/>
          </a:xfrm>
        </p:spPr>
        <p:txBody>
          <a:bodyPr>
            <a:noAutofit/>
          </a:bodyPr>
          <a:lstStyle/>
          <a:p>
            <a:r>
              <a:rPr lang="en-US" dirty="0"/>
              <a:t>Adaptive Immune System</a:t>
            </a:r>
          </a:p>
        </p:txBody>
      </p:sp>
      <p:sp>
        <p:nvSpPr>
          <p:cNvPr id="11" name="Text Placeholder 10"/>
          <p:cNvSpPr>
            <a:spLocks noGrp="1"/>
          </p:cNvSpPr>
          <p:nvPr>
            <p:ph type="body" sz="quarter" idx="14"/>
          </p:nvPr>
        </p:nvSpPr>
        <p:spPr>
          <a:xfrm>
            <a:off x="87895" y="1041989"/>
            <a:ext cx="8112540" cy="3801041"/>
          </a:xfrm>
        </p:spPr>
        <p:txBody>
          <a:bodyPr wrap="square">
            <a:spAutoFit/>
          </a:bodyPr>
          <a:lstStyle/>
          <a:p>
            <a:pPr marL="342900" indent="-342900">
              <a:buFont typeface="Arial"/>
              <a:buChar char="•"/>
            </a:pPr>
            <a:r>
              <a:rPr lang="en-US" sz="2400" dirty="0">
                <a:solidFill>
                  <a:srgbClr val="000000"/>
                </a:solidFill>
              </a:rPr>
              <a:t>Major Histocompatibility Complex (MHC)</a:t>
            </a:r>
          </a:p>
          <a:p>
            <a:pPr marL="573088" lvl="1" indent="-230188">
              <a:buFont typeface="Arial"/>
              <a:buChar char="•"/>
            </a:pPr>
            <a:r>
              <a:rPr lang="en-US" sz="2200" dirty="0">
                <a:solidFill>
                  <a:srgbClr val="000000"/>
                </a:solidFill>
              </a:rPr>
              <a:t>Antigen presenting molecules</a:t>
            </a:r>
            <a:endParaRPr lang="en-US" sz="2400" dirty="0">
              <a:solidFill>
                <a:srgbClr val="000000"/>
              </a:solidFill>
            </a:endParaRPr>
          </a:p>
          <a:p>
            <a:pPr marL="573088" lvl="1" indent="-230188">
              <a:buFont typeface="Arial"/>
              <a:buChar char="•"/>
            </a:pPr>
            <a:r>
              <a:rPr lang="en-US" sz="2200" dirty="0">
                <a:solidFill>
                  <a:srgbClr val="000000"/>
                </a:solidFill>
              </a:rPr>
              <a:t>MHC Class I</a:t>
            </a:r>
          </a:p>
          <a:p>
            <a:pPr marL="798513" lvl="2" indent="-225425">
              <a:buFont typeface="Arial"/>
              <a:buChar char="•"/>
            </a:pPr>
            <a:r>
              <a:rPr lang="en-US" sz="2000" dirty="0">
                <a:solidFill>
                  <a:srgbClr val="000000"/>
                </a:solidFill>
              </a:rPr>
              <a:t>Found on all of our nucleated cells</a:t>
            </a:r>
          </a:p>
          <a:p>
            <a:pPr marL="573088" lvl="1" indent="-230188">
              <a:buFont typeface="Arial"/>
              <a:buChar char="•"/>
            </a:pPr>
            <a:r>
              <a:rPr lang="en-US" sz="2200" dirty="0">
                <a:solidFill>
                  <a:srgbClr val="000000"/>
                </a:solidFill>
              </a:rPr>
              <a:t>MHC Class II</a:t>
            </a:r>
          </a:p>
          <a:p>
            <a:pPr marL="798513" lvl="2" indent="-225425">
              <a:buFont typeface="Arial"/>
              <a:buChar char="•"/>
            </a:pPr>
            <a:r>
              <a:rPr lang="en-US" sz="2000" dirty="0">
                <a:solidFill>
                  <a:srgbClr val="000000"/>
                </a:solidFill>
              </a:rPr>
              <a:t>Found on Antigen Presenting </a:t>
            </a:r>
            <a:br>
              <a:rPr lang="en-US" sz="2000" dirty="0">
                <a:solidFill>
                  <a:srgbClr val="000000"/>
                </a:solidFill>
              </a:rPr>
            </a:br>
            <a:r>
              <a:rPr lang="en-US" sz="2000" dirty="0">
                <a:solidFill>
                  <a:srgbClr val="000000"/>
                </a:solidFill>
              </a:rPr>
              <a:t>Cells (APCs)</a:t>
            </a:r>
          </a:p>
          <a:p>
            <a:pPr marL="1027113" lvl="3" indent="-230188">
              <a:buFont typeface="Arial"/>
              <a:buChar char="•"/>
            </a:pPr>
            <a:r>
              <a:rPr lang="en-US" dirty="0">
                <a:solidFill>
                  <a:srgbClr val="000000"/>
                </a:solidFill>
              </a:rPr>
              <a:t>B cells</a:t>
            </a:r>
          </a:p>
          <a:p>
            <a:pPr marL="1027113" lvl="3" indent="-230188">
              <a:buFont typeface="Arial"/>
              <a:buChar char="•"/>
            </a:pPr>
            <a:r>
              <a:rPr lang="en-US" dirty="0">
                <a:solidFill>
                  <a:srgbClr val="000000"/>
                </a:solidFill>
              </a:rPr>
              <a:t>Dendritic cells</a:t>
            </a:r>
          </a:p>
          <a:p>
            <a:pPr marL="1027113" lvl="3" indent="-230188">
              <a:buFont typeface="Arial"/>
              <a:buChar char="•"/>
            </a:pPr>
            <a:r>
              <a:rPr lang="en-US" dirty="0">
                <a:solidFill>
                  <a:srgbClr val="000000"/>
                </a:solidFill>
              </a:rPr>
              <a:t>Macrophages</a:t>
            </a:r>
          </a:p>
        </p:txBody>
      </p:sp>
      <p:pic>
        <p:nvPicPr>
          <p:cNvPr id="4" name="Figure" descr="Illustration shows a bacterium being engulfed by a macrophage. Lysosomes fuse with the vacuole containing the bacteria. The bacterium is digested. Antigens from the bacterium are attached to a MHC II molecule and presented on the cell surface.">
            <a:extLst>
              <a:ext uri="{FF2B5EF4-FFF2-40B4-BE49-F238E27FC236}">
                <a16:creationId xmlns:a16="http://schemas.microsoft.com/office/drawing/2014/main" id="{9471AAC3-C71C-4491-8064-7918DEA6C2C1}"/>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302" r="-663"/>
          <a:stretch/>
        </p:blipFill>
        <p:spPr>
          <a:xfrm>
            <a:off x="4999836" y="1872986"/>
            <a:ext cx="3889721" cy="3108960"/>
          </a:xfrm>
          <a:ln w="15875">
            <a:solidFill>
              <a:schemeClr val="tx1"/>
            </a:solidFill>
          </a:ln>
        </p:spPr>
      </p:pic>
      <p:sp>
        <p:nvSpPr>
          <p:cNvPr id="6" name="TextBox 5">
            <a:extLst>
              <a:ext uri="{FF2B5EF4-FFF2-40B4-BE49-F238E27FC236}">
                <a16:creationId xmlns:a16="http://schemas.microsoft.com/office/drawing/2014/main" id="{033111C9-8CB6-4C45-986F-50752C5CF0D2}"/>
              </a:ext>
            </a:extLst>
          </p:cNvPr>
          <p:cNvSpPr txBox="1"/>
          <p:nvPr/>
        </p:nvSpPr>
        <p:spPr>
          <a:xfrm>
            <a:off x="2819134" y="6481158"/>
            <a:ext cx="6204568" cy="246221"/>
          </a:xfrm>
          <a:prstGeom prst="rect">
            <a:avLst/>
          </a:prstGeom>
          <a:noFill/>
          <a:effectLst/>
        </p:spPr>
        <p:txBody>
          <a:bodyPr wrap="none" rtlCol="0">
            <a:spAutoFit/>
          </a:bodyPr>
          <a:lstStyle/>
          <a:p>
            <a:pPr algn="r"/>
            <a:r>
              <a:rPr lang="en-US" sz="1000" dirty="0"/>
              <a:t>Download for free at </a:t>
            </a:r>
            <a:r>
              <a:rPr lang="en-US" sz="1000" dirty="0">
                <a:hlinkClick r:id="rId3"/>
              </a:rPr>
              <a:t>https://cnx.org/contents/GFy_h8cu@10.96:etZobsU-@6/Adaptive-Immune-Response</a:t>
            </a:r>
            <a:endParaRPr lang="en-US" sz="1000" dirty="0"/>
          </a:p>
        </p:txBody>
      </p:sp>
      <p:sp>
        <p:nvSpPr>
          <p:cNvPr id="7" name="Text Placeholder 10">
            <a:extLst>
              <a:ext uri="{FF2B5EF4-FFF2-40B4-BE49-F238E27FC236}">
                <a16:creationId xmlns:a16="http://schemas.microsoft.com/office/drawing/2014/main" id="{DFA49031-0D92-458C-A2F5-7FC50EFDFC98}"/>
              </a:ext>
            </a:extLst>
          </p:cNvPr>
          <p:cNvSpPr txBox="1">
            <a:spLocks/>
          </p:cNvSpPr>
          <p:nvPr/>
        </p:nvSpPr>
        <p:spPr>
          <a:xfrm>
            <a:off x="5301841" y="4985014"/>
            <a:ext cx="3587715" cy="738664"/>
          </a:xfrm>
          <a:prstGeom prst="rect">
            <a:avLst/>
          </a:prstGeom>
        </p:spPr>
        <p:txBody>
          <a:bodyPr vert="horz" wrap="square" lIns="91440" tIns="45720" rIns="91440" bIns="45720" rtlCol="0">
            <a:sp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212F62"/>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400" dirty="0">
                <a:solidFill>
                  <a:srgbClr val="000000"/>
                </a:solidFill>
              </a:rPr>
              <a:t>How an antigen presenting cell (APC) processes antigen to be presented on the MHC to a T cell</a:t>
            </a:r>
          </a:p>
        </p:txBody>
      </p:sp>
    </p:spTree>
    <p:extLst>
      <p:ext uri="{BB962C8B-B14F-4D97-AF65-F5344CB8AC3E}">
        <p14:creationId xmlns:p14="http://schemas.microsoft.com/office/powerpoint/2010/main" val="3352165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845B422-2B94-408D-974C-419AE276F042}"/>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5297648" y="3201919"/>
            <a:ext cx="3661794" cy="1166382"/>
          </a:xfrm>
        </p:spPr>
        <p:txBody>
          <a:bodyPr>
            <a:normAutofit/>
          </a:bodyPr>
          <a:lstStyle/>
          <a:p>
            <a:r>
              <a:rPr lang="en-US" sz="1600" dirty="0"/>
              <a:t>Natural killer (NK) cells recognize the MHC I receptor on healthy cells. If MHC I is absent, the cell is lysed.</a:t>
            </a:r>
          </a:p>
        </p:txBody>
      </p:sp>
      <p:pic>
        <p:nvPicPr>
          <p:cNvPr id="11" name="Figure" descr="Healthy, uninfected cells present MHC I on their surface. A natural killer cell recognizes the MHC I and does not kill the cell. An infected cell that does not produce MHC I is killed."/>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3030" r="-1764"/>
          <a:stretch/>
        </p:blipFill>
        <p:spPr>
          <a:xfrm>
            <a:off x="809537" y="2131684"/>
            <a:ext cx="4261608" cy="3500071"/>
          </a:xfrm>
          <a:ln w="19050">
            <a:solidFill>
              <a:schemeClr val="tx1"/>
            </a:solidFill>
          </a:ln>
        </p:spPr>
      </p:pic>
      <p:sp>
        <p:nvSpPr>
          <p:cNvPr id="5" name="Figure Number"/>
          <p:cNvSpPr>
            <a:spLocks noGrp="1"/>
          </p:cNvSpPr>
          <p:nvPr>
            <p:ph type="title"/>
          </p:nvPr>
        </p:nvSpPr>
        <p:spPr>
          <a:xfrm>
            <a:off x="457200" y="148763"/>
            <a:ext cx="8062912" cy="659535"/>
          </a:xfrm>
        </p:spPr>
        <p:txBody>
          <a:bodyPr/>
          <a:lstStyle/>
          <a:p>
            <a:r>
              <a:rPr lang="en-US" dirty="0"/>
              <a:t>Adaptive Immune System</a:t>
            </a:r>
          </a:p>
        </p:txBody>
      </p:sp>
      <p:sp>
        <p:nvSpPr>
          <p:cNvPr id="8" name="Text Placeholder 10">
            <a:extLst>
              <a:ext uri="{FF2B5EF4-FFF2-40B4-BE49-F238E27FC236}">
                <a16:creationId xmlns:a16="http://schemas.microsoft.com/office/drawing/2014/main" id="{E509AE6A-32B9-461D-9A7E-86873F45D543}"/>
              </a:ext>
            </a:extLst>
          </p:cNvPr>
          <p:cNvSpPr txBox="1">
            <a:spLocks/>
          </p:cNvSpPr>
          <p:nvPr/>
        </p:nvSpPr>
        <p:spPr>
          <a:xfrm>
            <a:off x="306623" y="997554"/>
            <a:ext cx="8112540" cy="944874"/>
          </a:xfrm>
          <a:prstGeom prst="rect">
            <a:avLst/>
          </a:prstGeom>
        </p:spPr>
        <p:txBody>
          <a:bodyPr vert="horz" wrap="square" lIns="91440" tIns="45720" rIns="91440" bIns="45720" rtlCol="0">
            <a:sp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Font typeface="Arial"/>
              <a:buChar char="•"/>
            </a:pPr>
            <a:r>
              <a:rPr lang="en-US" sz="2400" dirty="0"/>
              <a:t>Major Histocompatibility Complex (MHC)</a:t>
            </a:r>
          </a:p>
          <a:p>
            <a:pPr marL="573088" lvl="1" indent="-230188">
              <a:buFont typeface="Arial"/>
              <a:buChar char="•"/>
            </a:pPr>
            <a:r>
              <a:rPr lang="en-US" sz="2200" dirty="0">
                <a:solidFill>
                  <a:srgbClr val="000000"/>
                </a:solidFill>
              </a:rPr>
              <a:t>Antigen presenting molecules</a:t>
            </a:r>
            <a:endParaRPr lang="en-US" sz="2400" dirty="0">
              <a:solidFill>
                <a:srgbClr val="000000"/>
              </a:solidFill>
            </a:endParaRPr>
          </a:p>
        </p:txBody>
      </p:sp>
    </p:spTree>
    <p:extLst>
      <p:ext uri="{BB962C8B-B14F-4D97-AF65-F5344CB8AC3E}">
        <p14:creationId xmlns:p14="http://schemas.microsoft.com/office/powerpoint/2010/main" val="1568476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noAutofit/>
          </a:bodyPr>
          <a:lstStyle/>
          <a:p>
            <a:r>
              <a:rPr lang="en-US" dirty="0"/>
              <a:t>Adaptive Immune Response</a:t>
            </a:r>
          </a:p>
        </p:txBody>
      </p:sp>
      <p:sp>
        <p:nvSpPr>
          <p:cNvPr id="11" name="Text Placeholder 10"/>
          <p:cNvSpPr>
            <a:spLocks noGrp="1"/>
          </p:cNvSpPr>
          <p:nvPr>
            <p:ph type="body" sz="quarter" idx="14"/>
          </p:nvPr>
        </p:nvSpPr>
        <p:spPr>
          <a:xfrm>
            <a:off x="481954" y="1556652"/>
            <a:ext cx="8013403" cy="3788729"/>
          </a:xfrm>
        </p:spPr>
        <p:txBody>
          <a:bodyPr wrap="square">
            <a:spAutoFit/>
          </a:bodyPr>
          <a:lstStyle/>
          <a:p>
            <a:pPr marL="342900" indent="-342900">
              <a:buFont typeface="Arial"/>
              <a:buChar char="•"/>
            </a:pPr>
            <a:r>
              <a:rPr lang="en-US" sz="2400" dirty="0">
                <a:solidFill>
                  <a:schemeClr val="tx1"/>
                </a:solidFill>
              </a:rPr>
              <a:t>Characteristics:</a:t>
            </a:r>
          </a:p>
          <a:p>
            <a:pPr marL="596900" lvl="2" indent="-254000">
              <a:buFont typeface="Arial"/>
              <a:buChar char="•"/>
            </a:pPr>
            <a:r>
              <a:rPr lang="en-US" sz="2200" dirty="0"/>
              <a:t>Highly specific </a:t>
            </a:r>
          </a:p>
          <a:p>
            <a:pPr marL="596900" lvl="2" indent="-254000">
              <a:buFont typeface="Arial"/>
              <a:buChar char="•"/>
            </a:pPr>
            <a:r>
              <a:rPr lang="en-US" sz="2200" dirty="0"/>
              <a:t>Antibodies (Abs) made by B cells </a:t>
            </a:r>
            <a:r>
              <a:rPr lang="en-US" sz="2200"/>
              <a:t>and T cell </a:t>
            </a:r>
            <a:r>
              <a:rPr lang="en-US" sz="2200" dirty="0"/>
              <a:t>Receptors (TCRs) made by T cells</a:t>
            </a:r>
          </a:p>
          <a:p>
            <a:pPr marL="796925" lvl="4" indent="-223838">
              <a:buFont typeface="Arial"/>
              <a:buChar char="•"/>
            </a:pPr>
            <a:r>
              <a:rPr lang="en-US" sz="2000" dirty="0"/>
              <a:t>Innate immune system </a:t>
            </a:r>
            <a:r>
              <a:rPr lang="en-US" sz="2000" u="sng" dirty="0"/>
              <a:t>nonspecifically</a:t>
            </a:r>
            <a:r>
              <a:rPr lang="en-US" sz="2000" dirty="0"/>
              <a:t> recognizes PAMPs found on wide variety of microbes</a:t>
            </a:r>
          </a:p>
          <a:p>
            <a:pPr marL="796925" lvl="4" indent="-223838">
              <a:buFont typeface="Arial"/>
              <a:buChar char="•"/>
            </a:pPr>
            <a:r>
              <a:rPr lang="en-US" sz="2000" dirty="0"/>
              <a:t>B cells and T cells can distinguish between different </a:t>
            </a:r>
            <a:r>
              <a:rPr lang="en-US" sz="2000" u="sng" dirty="0"/>
              <a:t>specific</a:t>
            </a:r>
            <a:r>
              <a:rPr lang="en-US" sz="2000" dirty="0"/>
              <a:t> motifs (epitopes) found on an individual microbe</a:t>
            </a:r>
          </a:p>
          <a:p>
            <a:pPr marL="573088" lvl="2" indent="-230188">
              <a:buFont typeface="Arial"/>
              <a:buChar char="•"/>
            </a:pPr>
            <a:r>
              <a:rPr lang="en-US" sz="2200" dirty="0"/>
              <a:t>Has memory so subsequent response to the same antigen occurs sooner and at a higher magnitude</a:t>
            </a:r>
          </a:p>
        </p:txBody>
      </p:sp>
    </p:spTree>
    <p:extLst>
      <p:ext uri="{BB962C8B-B14F-4D97-AF65-F5344CB8AC3E}">
        <p14:creationId xmlns:p14="http://schemas.microsoft.com/office/powerpoint/2010/main" val="3422586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421" y="138263"/>
            <a:ext cx="8671158" cy="659535"/>
          </a:xfrm>
        </p:spPr>
        <p:txBody>
          <a:bodyPr>
            <a:noAutofit/>
          </a:bodyPr>
          <a:lstStyle/>
          <a:p>
            <a:r>
              <a:rPr lang="en-US" dirty="0"/>
              <a:t>Adaptive Immune System – Humoral Response</a:t>
            </a:r>
          </a:p>
        </p:txBody>
      </p:sp>
      <p:sp>
        <p:nvSpPr>
          <p:cNvPr id="11" name="Text Placeholder 10"/>
          <p:cNvSpPr>
            <a:spLocks noGrp="1"/>
          </p:cNvSpPr>
          <p:nvPr>
            <p:ph type="body" sz="quarter" idx="14"/>
          </p:nvPr>
        </p:nvSpPr>
        <p:spPr>
          <a:xfrm>
            <a:off x="451076" y="933554"/>
            <a:ext cx="4289041" cy="5278368"/>
          </a:xfrm>
        </p:spPr>
        <p:txBody>
          <a:bodyPr wrap="square">
            <a:spAutoFit/>
          </a:bodyPr>
          <a:lstStyle/>
          <a:p>
            <a:pPr marL="342900" indent="-342900">
              <a:buFont typeface="Arial"/>
              <a:buChar char="•"/>
            </a:pPr>
            <a:r>
              <a:rPr lang="en-US" sz="2400" dirty="0">
                <a:solidFill>
                  <a:srgbClr val="000000"/>
                </a:solidFill>
              </a:rPr>
              <a:t>B cells</a:t>
            </a:r>
          </a:p>
          <a:p>
            <a:pPr marL="573088" lvl="1" indent="-230188">
              <a:buFont typeface="Arial"/>
              <a:buChar char="•"/>
            </a:pPr>
            <a:r>
              <a:rPr lang="en-US" sz="2200" dirty="0">
                <a:solidFill>
                  <a:srgbClr val="000000"/>
                </a:solidFill>
              </a:rPr>
              <a:t>Mature in the bone marrow</a:t>
            </a:r>
          </a:p>
          <a:p>
            <a:pPr marL="573088" lvl="1" indent="-230188">
              <a:buFont typeface="Arial"/>
              <a:buChar char="•"/>
            </a:pPr>
            <a:r>
              <a:rPr lang="en-US" sz="2200" dirty="0">
                <a:solidFill>
                  <a:srgbClr val="000000"/>
                </a:solidFill>
              </a:rPr>
              <a:t>Make antibodies (Abs)</a:t>
            </a:r>
          </a:p>
          <a:p>
            <a:pPr marL="573088" lvl="1" indent="-230188">
              <a:buFont typeface="Arial"/>
              <a:buChar char="•"/>
            </a:pPr>
            <a:r>
              <a:rPr lang="en-US" sz="2200" dirty="0">
                <a:solidFill>
                  <a:srgbClr val="000000"/>
                </a:solidFill>
              </a:rPr>
              <a:t>Each B cell produces antibodies with a </a:t>
            </a:r>
            <a:r>
              <a:rPr lang="en-US" sz="2200" u="sng" dirty="0">
                <a:solidFill>
                  <a:srgbClr val="000000"/>
                </a:solidFill>
              </a:rPr>
              <a:t>specific</a:t>
            </a:r>
            <a:r>
              <a:rPr lang="en-US" sz="2200" dirty="0">
                <a:solidFill>
                  <a:srgbClr val="000000"/>
                </a:solidFill>
              </a:rPr>
              <a:t> variable region that recognizes a </a:t>
            </a:r>
            <a:r>
              <a:rPr lang="en-US" sz="2200" u="sng" dirty="0">
                <a:solidFill>
                  <a:srgbClr val="000000"/>
                </a:solidFill>
              </a:rPr>
              <a:t>specific</a:t>
            </a:r>
            <a:r>
              <a:rPr lang="en-US" sz="2200" dirty="0">
                <a:solidFill>
                  <a:srgbClr val="000000"/>
                </a:solidFill>
              </a:rPr>
              <a:t> epitope, part of an antigen</a:t>
            </a:r>
          </a:p>
          <a:p>
            <a:pPr marL="573088" lvl="1" indent="-230188">
              <a:buFont typeface="Arial"/>
              <a:buChar char="•"/>
            </a:pPr>
            <a:r>
              <a:rPr lang="en-US" sz="2200" dirty="0">
                <a:solidFill>
                  <a:srgbClr val="000000"/>
                </a:solidFill>
              </a:rPr>
              <a:t>Can be secreted or membrane-bound on the </a:t>
            </a:r>
            <a:br>
              <a:rPr lang="en-US" sz="2200" dirty="0">
                <a:solidFill>
                  <a:srgbClr val="000000"/>
                </a:solidFill>
              </a:rPr>
            </a:br>
            <a:r>
              <a:rPr lang="en-US" sz="2200" dirty="0">
                <a:solidFill>
                  <a:srgbClr val="000000"/>
                </a:solidFill>
              </a:rPr>
              <a:t>B cell</a:t>
            </a:r>
          </a:p>
          <a:p>
            <a:pPr marL="573088" lvl="1" indent="-230188">
              <a:buFont typeface="Arial"/>
              <a:buChar char="•"/>
            </a:pPr>
            <a:r>
              <a:rPr lang="en-US" sz="2200" dirty="0">
                <a:solidFill>
                  <a:srgbClr val="000000"/>
                </a:solidFill>
              </a:rPr>
              <a:t>B-cells that are secreting Abs are identified as a plasma cell</a:t>
            </a:r>
          </a:p>
        </p:txBody>
      </p:sp>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15021" y="1722738"/>
            <a:ext cx="3677903" cy="3961859"/>
          </a:xfrm>
          <a:prstGeom prst="rect">
            <a:avLst/>
          </a:prstGeom>
          <a:ln w="19050">
            <a:solidFill>
              <a:schemeClr val="tx1">
                <a:alpha val="94000"/>
              </a:schemeClr>
            </a:solidFill>
          </a:ln>
          <a:effectLst/>
        </p:spPr>
      </p:pic>
      <p:sp>
        <p:nvSpPr>
          <p:cNvPr id="12" name="TextBox 11"/>
          <p:cNvSpPr txBox="1"/>
          <p:nvPr/>
        </p:nvSpPr>
        <p:spPr>
          <a:xfrm>
            <a:off x="2785372" y="6476117"/>
            <a:ext cx="6204568" cy="246221"/>
          </a:xfrm>
          <a:prstGeom prst="rect">
            <a:avLst/>
          </a:prstGeom>
          <a:noFill/>
        </p:spPr>
        <p:txBody>
          <a:bodyPr wrap="none" rtlCol="0">
            <a:spAutoFit/>
          </a:bodyPr>
          <a:lstStyle/>
          <a:p>
            <a:pPr algn="r"/>
            <a:r>
              <a:rPr lang="en-US" sz="1000" dirty="0"/>
              <a:t>Download for free at </a:t>
            </a:r>
            <a:r>
              <a:rPr lang="en-US" sz="1000" dirty="0">
                <a:hlinkClick r:id="rId3"/>
              </a:rPr>
              <a:t>https://cnx.org/contents/GFy_h8cu@10.96:etZobsU-@6/Adaptive-Immune-Response</a:t>
            </a:r>
            <a:endParaRPr lang="en-US" sz="1000" dirty="0"/>
          </a:p>
        </p:txBody>
      </p:sp>
    </p:spTree>
    <p:extLst>
      <p:ext uri="{BB962C8B-B14F-4D97-AF65-F5344CB8AC3E}">
        <p14:creationId xmlns:p14="http://schemas.microsoft.com/office/powerpoint/2010/main" val="1958876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36" y="240041"/>
            <a:ext cx="8679528" cy="659535"/>
          </a:xfrm>
        </p:spPr>
        <p:txBody>
          <a:bodyPr>
            <a:noAutofit/>
          </a:bodyPr>
          <a:lstStyle/>
          <a:p>
            <a:r>
              <a:rPr lang="en-US" dirty="0"/>
              <a:t>Adaptive Immune System – Humoral Response</a:t>
            </a:r>
          </a:p>
        </p:txBody>
      </p:sp>
      <p:sp>
        <p:nvSpPr>
          <p:cNvPr id="11" name="Text Placeholder 10"/>
          <p:cNvSpPr>
            <a:spLocks noGrp="1"/>
          </p:cNvSpPr>
          <p:nvPr>
            <p:ph type="body" sz="quarter" idx="14"/>
          </p:nvPr>
        </p:nvSpPr>
        <p:spPr>
          <a:xfrm>
            <a:off x="554120" y="5035149"/>
            <a:ext cx="8357644" cy="830997"/>
          </a:xfrm>
        </p:spPr>
        <p:txBody>
          <a:bodyPr wrap="square">
            <a:spAutoFit/>
          </a:bodyPr>
          <a:lstStyle/>
          <a:p>
            <a:pPr marL="342900" indent="-342900">
              <a:buFont typeface="Arial"/>
              <a:buChar char="•"/>
            </a:pPr>
            <a:r>
              <a:rPr lang="en-US" sz="2400" dirty="0">
                <a:solidFill>
                  <a:srgbClr val="000000"/>
                </a:solidFill>
              </a:rPr>
              <a:t>Each B cell secretes antibodies with a specific variable region that recognizes a specific epitope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6155" y="1237089"/>
            <a:ext cx="4876800" cy="3552825"/>
          </a:xfrm>
          <a:prstGeom prst="rect">
            <a:avLst/>
          </a:prstGeom>
          <a:ln w="19050">
            <a:solidFill>
              <a:schemeClr val="tx1"/>
            </a:solidFill>
          </a:ln>
          <a:effectLst/>
        </p:spPr>
      </p:pic>
      <p:sp>
        <p:nvSpPr>
          <p:cNvPr id="8" name="TextBox 7"/>
          <p:cNvSpPr txBox="1"/>
          <p:nvPr/>
        </p:nvSpPr>
        <p:spPr>
          <a:xfrm>
            <a:off x="1132344" y="6471043"/>
            <a:ext cx="7891729" cy="246221"/>
          </a:xfrm>
          <a:prstGeom prst="rect">
            <a:avLst/>
          </a:prstGeom>
          <a:noFill/>
          <a:effectLst/>
        </p:spPr>
        <p:txBody>
          <a:bodyPr wrap="none" rtlCol="0">
            <a:spAutoFit/>
          </a:bodyPr>
          <a:lstStyle/>
          <a:p>
            <a:pPr algn="r"/>
            <a:r>
              <a:rPr lang="en-US" sz="1000" dirty="0"/>
              <a:t>Title: </a:t>
            </a:r>
            <a:r>
              <a:rPr lang="pl-PL" sz="1000" dirty="0">
                <a:hlinkClick r:id="rId3"/>
              </a:rPr>
              <a:t>Schemat łączenia się przeciwciał (Ab) z epitopami (Ep) znajdującymi się na powierzchni antygenu.</a:t>
            </a:r>
            <a:r>
              <a:rPr lang="en-US" sz="1000" dirty="0"/>
              <a:t>, (c) </a:t>
            </a:r>
            <a:r>
              <a:rPr lang="en-US" sz="1000" dirty="0" err="1"/>
              <a:t>Schorschski</a:t>
            </a:r>
            <a:r>
              <a:rPr lang="en-US" sz="1000" dirty="0"/>
              <a:t>, </a:t>
            </a:r>
            <a:r>
              <a:rPr lang="en-US" sz="1000" dirty="0">
                <a:hlinkClick r:id="rId3"/>
              </a:rPr>
              <a:t>Public Domain</a:t>
            </a:r>
            <a:endParaRPr lang="en-US" sz="1000" dirty="0"/>
          </a:p>
        </p:txBody>
      </p:sp>
    </p:spTree>
    <p:extLst>
      <p:ext uri="{BB962C8B-B14F-4D97-AF65-F5344CB8AC3E}">
        <p14:creationId xmlns:p14="http://schemas.microsoft.com/office/powerpoint/2010/main" val="622227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919" y="195429"/>
            <a:ext cx="8716161" cy="659535"/>
          </a:xfrm>
        </p:spPr>
        <p:txBody>
          <a:bodyPr>
            <a:noAutofit/>
          </a:bodyPr>
          <a:lstStyle/>
          <a:p>
            <a:r>
              <a:rPr lang="en-US" dirty="0"/>
              <a:t>Adaptive Immune System – Humoral Response</a:t>
            </a: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4787" y="1210318"/>
            <a:ext cx="8054427" cy="4369725"/>
          </a:xfrm>
          <a:prstGeom prst="rect">
            <a:avLst/>
          </a:prstGeom>
          <a:ln>
            <a:noFill/>
          </a:ln>
          <a:effectLst/>
        </p:spPr>
      </p:pic>
      <p:sp>
        <p:nvSpPr>
          <p:cNvPr id="10" name="TextBox 9"/>
          <p:cNvSpPr txBox="1"/>
          <p:nvPr/>
        </p:nvSpPr>
        <p:spPr>
          <a:xfrm>
            <a:off x="3776078" y="6477918"/>
            <a:ext cx="5214025" cy="246221"/>
          </a:xfrm>
          <a:prstGeom prst="rect">
            <a:avLst/>
          </a:prstGeom>
          <a:noFill/>
        </p:spPr>
        <p:txBody>
          <a:bodyPr wrap="none" rtlCol="0">
            <a:spAutoFit/>
          </a:bodyPr>
          <a:lstStyle/>
          <a:p>
            <a:pPr algn="r"/>
            <a:r>
              <a:rPr lang="en-US" sz="1000" dirty="0"/>
              <a:t>Download for free at </a:t>
            </a:r>
            <a:r>
              <a:rPr lang="en-US" sz="1000" dirty="0">
                <a:hlinkClick r:id="rId3"/>
              </a:rPr>
              <a:t>https://cnx.org/contents/GFy_h8cu@10.96:Ab5hWIaf@6/Antibodies</a:t>
            </a:r>
            <a:endParaRPr lang="en-US" sz="1000" dirty="0"/>
          </a:p>
        </p:txBody>
      </p:sp>
    </p:spTree>
    <p:extLst>
      <p:ext uri="{BB962C8B-B14F-4D97-AF65-F5344CB8AC3E}">
        <p14:creationId xmlns:p14="http://schemas.microsoft.com/office/powerpoint/2010/main" val="3180722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35" y="121764"/>
            <a:ext cx="8716161" cy="659535"/>
          </a:xfrm>
        </p:spPr>
        <p:txBody>
          <a:bodyPr>
            <a:noAutofit/>
          </a:bodyPr>
          <a:lstStyle/>
          <a:p>
            <a:r>
              <a:rPr lang="en-US" dirty="0"/>
              <a:t>Adaptive Immune System – Humoral Response</a:t>
            </a:r>
          </a:p>
        </p:txBody>
      </p:sp>
      <p:sp>
        <p:nvSpPr>
          <p:cNvPr id="11" name="Text Placeholder 10"/>
          <p:cNvSpPr>
            <a:spLocks noGrp="1"/>
          </p:cNvSpPr>
          <p:nvPr>
            <p:ph type="body" sz="quarter" idx="14"/>
          </p:nvPr>
        </p:nvSpPr>
        <p:spPr>
          <a:xfrm>
            <a:off x="684128" y="3109948"/>
            <a:ext cx="3267087" cy="461665"/>
          </a:xfrm>
        </p:spPr>
        <p:txBody>
          <a:bodyPr wrap="square">
            <a:spAutoFit/>
          </a:bodyPr>
          <a:lstStyle/>
          <a:p>
            <a:pPr marL="342900" indent="-342900">
              <a:buFont typeface="Arial"/>
              <a:buChar char="•"/>
            </a:pPr>
            <a:r>
              <a:rPr lang="en-US" sz="2400" dirty="0">
                <a:solidFill>
                  <a:srgbClr val="000000"/>
                </a:solidFill>
              </a:rPr>
              <a:t>Antibody Function</a:t>
            </a: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20998" y="922442"/>
            <a:ext cx="3383280" cy="5441858"/>
          </a:xfrm>
          <a:prstGeom prst="rect">
            <a:avLst/>
          </a:prstGeom>
          <a:ln w="19050">
            <a:solidFill>
              <a:schemeClr val="tx1"/>
            </a:solidFill>
          </a:ln>
          <a:effectLst/>
        </p:spPr>
      </p:pic>
    </p:spTree>
    <p:extLst>
      <p:ext uri="{BB962C8B-B14F-4D97-AF65-F5344CB8AC3E}">
        <p14:creationId xmlns:p14="http://schemas.microsoft.com/office/powerpoint/2010/main" val="834549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2" y="149993"/>
            <a:ext cx="8808440" cy="659535"/>
          </a:xfrm>
        </p:spPr>
        <p:txBody>
          <a:bodyPr>
            <a:noAutofit/>
          </a:bodyPr>
          <a:lstStyle/>
          <a:p>
            <a:r>
              <a:rPr lang="en-US" sz="2200" b="1" dirty="0"/>
              <a:t>Adaptive Immune System – Cell-Mediated Response</a:t>
            </a:r>
            <a:endParaRPr lang="en-US" sz="2200" dirty="0"/>
          </a:p>
        </p:txBody>
      </p:sp>
      <p:sp>
        <p:nvSpPr>
          <p:cNvPr id="11" name="Text Placeholder 10"/>
          <p:cNvSpPr>
            <a:spLocks noGrp="1"/>
          </p:cNvSpPr>
          <p:nvPr>
            <p:ph type="body" sz="quarter" idx="14"/>
          </p:nvPr>
        </p:nvSpPr>
        <p:spPr>
          <a:xfrm>
            <a:off x="357353" y="1470002"/>
            <a:ext cx="8112540" cy="4225772"/>
          </a:xfrm>
        </p:spPr>
        <p:txBody>
          <a:bodyPr wrap="square">
            <a:spAutoFit/>
          </a:bodyPr>
          <a:lstStyle/>
          <a:p>
            <a:pPr marL="342900" indent="-342900">
              <a:buFont typeface="Arial"/>
              <a:buChar char="•"/>
            </a:pPr>
            <a:r>
              <a:rPr lang="en-US" sz="2400" dirty="0">
                <a:solidFill>
                  <a:srgbClr val="000000"/>
                </a:solidFill>
              </a:rPr>
              <a:t>T cells</a:t>
            </a:r>
          </a:p>
          <a:p>
            <a:pPr marL="573088" lvl="1" indent="-230188">
              <a:buFont typeface="Arial"/>
              <a:buChar char="•"/>
            </a:pPr>
            <a:r>
              <a:rPr lang="en-US" sz="2200" dirty="0">
                <a:solidFill>
                  <a:srgbClr val="000000"/>
                </a:solidFill>
              </a:rPr>
              <a:t>Mature in the thymus</a:t>
            </a:r>
          </a:p>
          <a:p>
            <a:pPr marL="573088" lvl="1" indent="-230188">
              <a:buFont typeface="Arial"/>
              <a:buChar char="•"/>
            </a:pPr>
            <a:r>
              <a:rPr lang="en-US" sz="2200" dirty="0">
                <a:solidFill>
                  <a:srgbClr val="000000"/>
                </a:solidFill>
              </a:rPr>
              <a:t>Produce the T cell receptor (TCR) </a:t>
            </a:r>
            <a:br>
              <a:rPr lang="en-US" sz="2200" dirty="0">
                <a:solidFill>
                  <a:srgbClr val="000000"/>
                </a:solidFill>
              </a:rPr>
            </a:br>
            <a:r>
              <a:rPr lang="en-US" sz="2200" dirty="0">
                <a:solidFill>
                  <a:srgbClr val="000000"/>
                </a:solidFill>
              </a:rPr>
              <a:t>that is membrane bound</a:t>
            </a:r>
          </a:p>
          <a:p>
            <a:pPr marL="796925" lvl="2" indent="-223838">
              <a:buFont typeface="Arial"/>
              <a:buChar char="•"/>
            </a:pPr>
            <a:r>
              <a:rPr lang="en-US" sz="2000" dirty="0">
                <a:solidFill>
                  <a:srgbClr val="000000"/>
                </a:solidFill>
              </a:rPr>
              <a:t>Recognized specific antigens </a:t>
            </a:r>
            <a:br>
              <a:rPr lang="en-US" sz="2000" dirty="0">
                <a:solidFill>
                  <a:srgbClr val="000000"/>
                </a:solidFill>
              </a:rPr>
            </a:br>
            <a:r>
              <a:rPr lang="en-US" sz="2000" dirty="0">
                <a:solidFill>
                  <a:srgbClr val="000000"/>
                </a:solidFill>
              </a:rPr>
              <a:t>presented in MHC molecules</a:t>
            </a:r>
          </a:p>
          <a:p>
            <a:pPr marL="573088" lvl="1" indent="-230188">
              <a:buFont typeface="Arial"/>
              <a:buChar char="•"/>
            </a:pPr>
            <a:r>
              <a:rPr lang="en-US" sz="2400" dirty="0">
                <a:solidFill>
                  <a:srgbClr val="000000"/>
                </a:solidFill>
              </a:rPr>
              <a:t>3 populations of T cells</a:t>
            </a:r>
          </a:p>
          <a:p>
            <a:pPr marL="796925" lvl="2" indent="-223838">
              <a:buFont typeface="Arial"/>
              <a:buChar char="•"/>
            </a:pPr>
            <a:r>
              <a:rPr lang="en-US" sz="2000" dirty="0">
                <a:solidFill>
                  <a:srgbClr val="000000"/>
                </a:solidFill>
              </a:rPr>
              <a:t>T</a:t>
            </a:r>
            <a:r>
              <a:rPr lang="en-US" sz="2000" baseline="-25000" dirty="0">
                <a:solidFill>
                  <a:srgbClr val="000000"/>
                </a:solidFill>
              </a:rPr>
              <a:t>H </a:t>
            </a:r>
            <a:r>
              <a:rPr lang="en-US" sz="2000" dirty="0">
                <a:solidFill>
                  <a:srgbClr val="000000"/>
                </a:solidFill>
              </a:rPr>
              <a:t>– helper T cells – CD4 markers</a:t>
            </a:r>
          </a:p>
          <a:p>
            <a:pPr marL="796925" lvl="2" indent="-223838">
              <a:buFont typeface="Arial"/>
              <a:buChar char="•"/>
            </a:pPr>
            <a:r>
              <a:rPr lang="en-US" sz="2000" dirty="0">
                <a:solidFill>
                  <a:srgbClr val="000000"/>
                </a:solidFill>
              </a:rPr>
              <a:t>T</a:t>
            </a:r>
            <a:r>
              <a:rPr lang="en-US" sz="2000" baseline="-25000" dirty="0">
                <a:solidFill>
                  <a:srgbClr val="000000"/>
                </a:solidFill>
              </a:rPr>
              <a:t>C </a:t>
            </a:r>
            <a:r>
              <a:rPr lang="en-US" sz="2000" dirty="0">
                <a:solidFill>
                  <a:srgbClr val="000000"/>
                </a:solidFill>
              </a:rPr>
              <a:t>– cytotoxic T cell – CD8 markers</a:t>
            </a:r>
          </a:p>
          <a:p>
            <a:pPr marL="796925" lvl="2" indent="-223838">
              <a:buFont typeface="Arial"/>
              <a:buChar char="•"/>
            </a:pPr>
            <a:r>
              <a:rPr lang="en-US" sz="2000" dirty="0">
                <a:solidFill>
                  <a:srgbClr val="000000"/>
                </a:solidFill>
              </a:rPr>
              <a:t>T regulatory cells – inhibit stimulatory </a:t>
            </a:r>
            <a:br>
              <a:rPr lang="en-US" sz="2000" dirty="0">
                <a:solidFill>
                  <a:srgbClr val="000000"/>
                </a:solidFill>
              </a:rPr>
            </a:br>
            <a:r>
              <a:rPr lang="en-US" sz="2000" dirty="0">
                <a:solidFill>
                  <a:srgbClr val="000000"/>
                </a:solidFill>
              </a:rPr>
              <a:t>immune factors</a:t>
            </a:r>
            <a:endParaRPr lang="en-US" dirty="0">
              <a:solidFill>
                <a:srgbClr val="000000"/>
              </a:solidFill>
            </a:endParaRPr>
          </a:p>
        </p:txBody>
      </p:sp>
      <p:pic>
        <p:nvPicPr>
          <p:cNvPr id="4" name="Figure" descr="Micrograph shows a cell that looks like a fuzzy snowball.">
            <a:extLst>
              <a:ext uri="{FF2B5EF4-FFF2-40B4-BE49-F238E27FC236}">
                <a16:creationId xmlns:a16="http://schemas.microsoft.com/office/drawing/2014/main" id="{C298BB7B-A224-43D6-AE14-D1D4A013E13C}"/>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332" r="190"/>
          <a:stretch/>
        </p:blipFill>
        <p:spPr>
          <a:xfrm>
            <a:off x="5751185" y="3680962"/>
            <a:ext cx="2971035" cy="2743200"/>
          </a:xfrm>
        </p:spPr>
      </p:pic>
      <p:sp>
        <p:nvSpPr>
          <p:cNvPr id="3" name="Rectangle 2">
            <a:extLst>
              <a:ext uri="{FF2B5EF4-FFF2-40B4-BE49-F238E27FC236}">
                <a16:creationId xmlns:a16="http://schemas.microsoft.com/office/drawing/2014/main" id="{DE2E4E5F-813B-4B28-A864-9B170F15FB45}"/>
              </a:ext>
            </a:extLst>
          </p:cNvPr>
          <p:cNvSpPr/>
          <p:nvPr/>
        </p:nvSpPr>
        <p:spPr>
          <a:xfrm>
            <a:off x="5751185" y="5993275"/>
            <a:ext cx="2393834" cy="430887"/>
          </a:xfrm>
          <a:prstGeom prst="rect">
            <a:avLst/>
          </a:prstGeom>
          <a:solidFill>
            <a:schemeClr val="bg1"/>
          </a:solidFill>
        </p:spPr>
        <p:txBody>
          <a:bodyPr wrap="square">
            <a:spAutoFit/>
          </a:bodyPr>
          <a:lstStyle/>
          <a:p>
            <a:r>
              <a:rPr lang="en-US" sz="1100" dirty="0"/>
              <a:t>(credit: modification of work by NCI; scale-bar data from Matt Russell)</a:t>
            </a:r>
          </a:p>
        </p:txBody>
      </p:sp>
      <p:pic>
        <p:nvPicPr>
          <p:cNvPr id="6" name="Figure" descr="Illustration shows a T cell receptor, which has two column-like subunits that project from the plasma membrane. The subunits, named alpha and beta, are connected by a disulfide bridge. The upper third of the extracellular portion of each column is called the variable region, and the lower two-thirds is called the constant region. The region that spans the membrane is called the transmembrane region. Beneath the transmembrane region is a short, intracellular region.">
            <a:extLst>
              <a:ext uri="{FF2B5EF4-FFF2-40B4-BE49-F238E27FC236}">
                <a16:creationId xmlns:a16="http://schemas.microsoft.com/office/drawing/2014/main" id="{7696B91E-FF1A-4CCF-9A7A-3AF7C4E09E6D}"/>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556" r="-940"/>
          <a:stretch/>
        </p:blipFill>
        <p:spPr>
          <a:xfrm>
            <a:off x="5723884" y="954732"/>
            <a:ext cx="3154490" cy="2651760"/>
          </a:xfrm>
          <a:prstGeom prst="rect">
            <a:avLst/>
          </a:prstGeom>
          <a:ln w="19050">
            <a:solidFill>
              <a:schemeClr val="tx1"/>
            </a:solidFill>
          </a:ln>
        </p:spPr>
      </p:pic>
      <p:cxnSp>
        <p:nvCxnSpPr>
          <p:cNvPr id="8" name="Connector: Elbow 7">
            <a:extLst>
              <a:ext uri="{FF2B5EF4-FFF2-40B4-BE49-F238E27FC236}">
                <a16:creationId xmlns:a16="http://schemas.microsoft.com/office/drawing/2014/main" id="{A825FCDD-7DAB-4D90-BD5A-95C4CE8856C4}"/>
              </a:ext>
            </a:extLst>
          </p:cNvPr>
          <p:cNvCxnSpPr>
            <a:cxnSpLocks/>
          </p:cNvCxnSpPr>
          <p:nvPr/>
        </p:nvCxnSpPr>
        <p:spPr>
          <a:xfrm flipV="1">
            <a:off x="4702791" y="1914405"/>
            <a:ext cx="937203" cy="469784"/>
          </a:xfrm>
          <a:prstGeom prst="bentConnector3">
            <a:avLst>
              <a:gd name="adj1" fmla="val -12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Disclaimer">
            <a:extLst>
              <a:ext uri="{FF2B5EF4-FFF2-40B4-BE49-F238E27FC236}">
                <a16:creationId xmlns:a16="http://schemas.microsoft.com/office/drawing/2014/main" id="{990ED75D-9518-40F8-B1B4-42C874289FF3}"/>
              </a:ext>
            </a:extLst>
          </p:cNvPr>
          <p:cNvSpPr>
            <a:spLocks noGrp="1"/>
          </p:cNvSpPr>
          <p:nvPr>
            <p:ph type="ftr" sz="quarter" idx="11"/>
          </p:nvPr>
        </p:nvSpPr>
        <p:spPr>
          <a:xfrm>
            <a:off x="793717" y="6424162"/>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Tree>
    <p:extLst>
      <p:ext uri="{BB962C8B-B14F-4D97-AF65-F5344CB8AC3E}">
        <p14:creationId xmlns:p14="http://schemas.microsoft.com/office/powerpoint/2010/main" val="2147156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noAutofit/>
          </a:bodyPr>
          <a:lstStyle/>
          <a:p>
            <a:r>
              <a:rPr lang="en-US" dirty="0"/>
              <a:t>Introduction</a:t>
            </a:r>
          </a:p>
        </p:txBody>
      </p:sp>
      <p:sp>
        <p:nvSpPr>
          <p:cNvPr id="11" name="Text Placeholder 10"/>
          <p:cNvSpPr>
            <a:spLocks noGrp="1"/>
          </p:cNvSpPr>
          <p:nvPr>
            <p:ph type="body" sz="quarter" idx="14"/>
          </p:nvPr>
        </p:nvSpPr>
        <p:spPr>
          <a:xfrm>
            <a:off x="457200" y="1064185"/>
            <a:ext cx="8344687" cy="5050613"/>
          </a:xfrm>
        </p:spPr>
        <p:txBody>
          <a:bodyPr wrap="square">
            <a:spAutoFit/>
          </a:bodyPr>
          <a:lstStyle/>
          <a:p>
            <a:pPr marL="342900" indent="-342900">
              <a:buFont typeface="Arial"/>
              <a:buChar char="•"/>
            </a:pPr>
            <a:r>
              <a:rPr lang="en-US" sz="2400" dirty="0">
                <a:solidFill>
                  <a:srgbClr val="000000"/>
                </a:solidFill>
              </a:rPr>
              <a:t>As long lived multicellular organisms, we need protection against pathogenic organisms and altered self (tumor) cells.</a:t>
            </a:r>
          </a:p>
          <a:p>
            <a:pPr marL="573088" lvl="1" indent="-230188">
              <a:buFont typeface="Arial"/>
              <a:buChar char="•"/>
            </a:pPr>
            <a:r>
              <a:rPr lang="en-US" sz="2200" dirty="0">
                <a:solidFill>
                  <a:srgbClr val="000000"/>
                </a:solidFill>
              </a:rPr>
              <a:t>Only a small percentage of microbes are pathogenic.</a:t>
            </a:r>
          </a:p>
          <a:p>
            <a:pPr marL="573088" lvl="1" indent="-230188">
              <a:buFont typeface="Arial"/>
              <a:buChar char="•"/>
            </a:pPr>
            <a:r>
              <a:rPr lang="en-US" sz="2200" dirty="0">
                <a:solidFill>
                  <a:srgbClr val="000000"/>
                </a:solidFill>
              </a:rPr>
              <a:t>However, those that are pathogenic are very good at invading our tissues when getting past certain barriers.  </a:t>
            </a:r>
          </a:p>
          <a:p>
            <a:pPr marL="573088" lvl="1" indent="-230188">
              <a:buFont typeface="Arial"/>
              <a:buChar char="•"/>
            </a:pPr>
            <a:r>
              <a:rPr lang="en-US" sz="2200" dirty="0">
                <a:solidFill>
                  <a:srgbClr val="000000"/>
                </a:solidFill>
              </a:rPr>
              <a:t>Our immune system has the ability to fight:</a:t>
            </a:r>
          </a:p>
          <a:p>
            <a:pPr marL="796925" lvl="2" indent="-223838">
              <a:buFont typeface="Arial"/>
              <a:buChar char="•"/>
            </a:pPr>
            <a:r>
              <a:rPr lang="en-US" sz="2000" dirty="0">
                <a:solidFill>
                  <a:srgbClr val="000000"/>
                </a:solidFill>
              </a:rPr>
              <a:t>Viruses</a:t>
            </a:r>
          </a:p>
          <a:p>
            <a:pPr marL="796925" lvl="2" indent="-223838">
              <a:buFont typeface="Arial"/>
              <a:buChar char="•"/>
            </a:pPr>
            <a:r>
              <a:rPr lang="en-US" sz="2000" dirty="0">
                <a:solidFill>
                  <a:srgbClr val="000000"/>
                </a:solidFill>
              </a:rPr>
              <a:t>Bacteria</a:t>
            </a:r>
          </a:p>
          <a:p>
            <a:pPr marL="796925" lvl="2" indent="-223838">
              <a:buFont typeface="Arial"/>
              <a:buChar char="•"/>
            </a:pPr>
            <a:r>
              <a:rPr lang="en-US" sz="2000" dirty="0">
                <a:solidFill>
                  <a:srgbClr val="000000"/>
                </a:solidFill>
              </a:rPr>
              <a:t>Protozoans (i.e. malaria, amoebas)</a:t>
            </a:r>
          </a:p>
          <a:p>
            <a:pPr marL="796925" lvl="2" indent="-223838">
              <a:buFont typeface="Arial"/>
              <a:buChar char="•"/>
            </a:pPr>
            <a:r>
              <a:rPr lang="en-US" sz="2000" dirty="0">
                <a:solidFill>
                  <a:srgbClr val="000000"/>
                </a:solidFill>
              </a:rPr>
              <a:t>Fungi</a:t>
            </a:r>
          </a:p>
          <a:p>
            <a:pPr marL="796925" lvl="2" indent="-223838">
              <a:buFont typeface="Arial"/>
              <a:buChar char="•"/>
            </a:pPr>
            <a:r>
              <a:rPr lang="en-US" sz="2000" dirty="0">
                <a:solidFill>
                  <a:srgbClr val="000000"/>
                </a:solidFill>
              </a:rPr>
              <a:t>Parasitic animals (i.e. tapeworms, flukes)</a:t>
            </a:r>
          </a:p>
          <a:p>
            <a:pPr marL="796925" lvl="2" indent="-223838">
              <a:buFont typeface="Arial"/>
              <a:buChar char="•"/>
            </a:pPr>
            <a:r>
              <a:rPr lang="en-US" sz="2000" dirty="0">
                <a:solidFill>
                  <a:srgbClr val="000000"/>
                </a:solidFill>
              </a:rPr>
              <a:t>Tumor cells</a:t>
            </a:r>
          </a:p>
        </p:txBody>
      </p:sp>
    </p:spTree>
    <p:extLst>
      <p:ext uri="{BB962C8B-B14F-4D97-AF65-F5344CB8AC3E}">
        <p14:creationId xmlns:p14="http://schemas.microsoft.com/office/powerpoint/2010/main" val="653394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3767"/>
            <a:ext cx="8925886" cy="659535"/>
          </a:xfrm>
        </p:spPr>
        <p:txBody>
          <a:bodyPr>
            <a:noAutofit/>
          </a:bodyPr>
          <a:lstStyle/>
          <a:p>
            <a:r>
              <a:rPr lang="en-US" sz="2200" b="1" dirty="0"/>
              <a:t>Adaptive Immune System – Cell-Mediated Response</a:t>
            </a:r>
            <a:endParaRPr lang="en-US" sz="2200" dirty="0"/>
          </a:p>
        </p:txBody>
      </p:sp>
      <p:sp>
        <p:nvSpPr>
          <p:cNvPr id="6" name="Text Placeholder 10"/>
          <p:cNvSpPr>
            <a:spLocks noGrp="1"/>
          </p:cNvSpPr>
          <p:nvPr>
            <p:ph type="body" sz="quarter" idx="14"/>
          </p:nvPr>
        </p:nvSpPr>
        <p:spPr>
          <a:xfrm>
            <a:off x="3826291" y="1385725"/>
            <a:ext cx="4923426" cy="923330"/>
          </a:xfrm>
        </p:spPr>
        <p:txBody>
          <a:bodyPr wrap="square">
            <a:spAutoFit/>
          </a:bodyPr>
          <a:lstStyle/>
          <a:p>
            <a:r>
              <a:rPr lang="en-US" altLang="en-US" sz="1800" dirty="0">
                <a:solidFill>
                  <a:schemeClr val="tx1"/>
                </a:solidFill>
                <a:ea typeface="ＭＳ Ｐゴシック" pitchFamily="34" charset="-128"/>
              </a:rPr>
              <a:t>Helper T cells will then release cytokines to upregulate B cells, other immune cells, will go through mitosis to make clones of itself</a:t>
            </a:r>
          </a:p>
        </p:txBody>
      </p:sp>
      <p:sp>
        <p:nvSpPr>
          <p:cNvPr id="8" name="TextBox 7"/>
          <p:cNvSpPr txBox="1"/>
          <p:nvPr/>
        </p:nvSpPr>
        <p:spPr>
          <a:xfrm>
            <a:off x="2810093" y="6478103"/>
            <a:ext cx="6204568" cy="246221"/>
          </a:xfrm>
          <a:prstGeom prst="rect">
            <a:avLst/>
          </a:prstGeom>
          <a:noFill/>
        </p:spPr>
        <p:txBody>
          <a:bodyPr wrap="none" rtlCol="0">
            <a:spAutoFit/>
          </a:bodyPr>
          <a:lstStyle/>
          <a:p>
            <a:pPr algn="r"/>
            <a:r>
              <a:rPr lang="en-US" sz="1000" dirty="0"/>
              <a:t>Download for free at </a:t>
            </a:r>
            <a:r>
              <a:rPr lang="en-US" sz="1000" dirty="0">
                <a:hlinkClick r:id="rId2"/>
              </a:rPr>
              <a:t>https://cnx.org/contents/GFy_h8cu@10.96:etZobsU-@6/Adaptive-Immune-Response</a:t>
            </a:r>
            <a:endParaRPr lang="en-US" sz="1000" dirty="0"/>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val="0"/>
              </a:ext>
            </a:extLst>
          </a:blip>
          <a:srcRect b="45919"/>
          <a:stretch/>
        </p:blipFill>
        <p:spPr>
          <a:xfrm>
            <a:off x="1015174" y="3078477"/>
            <a:ext cx="7113653" cy="3393002"/>
          </a:xfrm>
          <a:prstGeom prst="rect">
            <a:avLst/>
          </a:prstGeom>
          <a:ln>
            <a:noFill/>
          </a:ln>
          <a:effectLst/>
        </p:spPr>
      </p:pic>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86896" y="1111364"/>
            <a:ext cx="2281974" cy="1841520"/>
          </a:xfrm>
          <a:prstGeom prst="rect">
            <a:avLst/>
          </a:prstGeom>
          <a:ln>
            <a:noFill/>
          </a:ln>
          <a:effectLst/>
        </p:spPr>
      </p:pic>
      <p:sp>
        <p:nvSpPr>
          <p:cNvPr id="39" name="U-Turn Arrow 38"/>
          <p:cNvSpPr/>
          <p:nvPr/>
        </p:nvSpPr>
        <p:spPr>
          <a:xfrm rot="16200000" flipH="1">
            <a:off x="448418" y="2781518"/>
            <a:ext cx="568858" cy="445660"/>
          </a:xfrm>
          <a:prstGeom prst="uturnArrow">
            <a:avLst>
              <a:gd name="adj1" fmla="val 12190"/>
              <a:gd name="adj2" fmla="val 14518"/>
              <a:gd name="adj3" fmla="val 25004"/>
              <a:gd name="adj4" fmla="val 40484"/>
              <a:gd name="adj5" fmla="val 100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49141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558" y="133676"/>
            <a:ext cx="8774884" cy="659535"/>
          </a:xfrm>
        </p:spPr>
        <p:txBody>
          <a:bodyPr>
            <a:noAutofit/>
          </a:bodyPr>
          <a:lstStyle/>
          <a:p>
            <a:r>
              <a:rPr lang="en-US" sz="2200" b="1" dirty="0"/>
              <a:t>Adaptive Immune System – Cell-Mediated Response</a:t>
            </a:r>
            <a:endParaRPr lang="en-US" sz="2200" dirty="0"/>
          </a:p>
        </p:txBody>
      </p:sp>
      <p:sp>
        <p:nvSpPr>
          <p:cNvPr id="6" name="Text Placeholder 10"/>
          <p:cNvSpPr>
            <a:spLocks noGrp="1"/>
          </p:cNvSpPr>
          <p:nvPr>
            <p:ph type="body" sz="quarter" idx="14"/>
          </p:nvPr>
        </p:nvSpPr>
        <p:spPr>
          <a:xfrm>
            <a:off x="569805" y="4270240"/>
            <a:ext cx="8183217" cy="1461939"/>
          </a:xfrm>
        </p:spPr>
        <p:txBody>
          <a:bodyPr wrap="square">
            <a:spAutoFit/>
          </a:bodyPr>
          <a:lstStyle/>
          <a:p>
            <a:pPr marL="285750" indent="-285750">
              <a:buFont typeface="Arial"/>
              <a:buChar char="•"/>
            </a:pPr>
            <a:r>
              <a:rPr lang="en-US" altLang="en-US" dirty="0">
                <a:solidFill>
                  <a:schemeClr val="tx1"/>
                </a:solidFill>
                <a:ea typeface="ＭＳ Ｐゴシック" pitchFamily="34" charset="-128"/>
              </a:rPr>
              <a:t>Cytotoxic T cells will kill infected self cells or altered (tumor) self cells</a:t>
            </a:r>
          </a:p>
          <a:p>
            <a:pPr marL="285750" indent="-285750">
              <a:buFont typeface="Arial"/>
              <a:buChar char="•"/>
            </a:pPr>
            <a:r>
              <a:rPr lang="en-US" altLang="en-US" dirty="0">
                <a:solidFill>
                  <a:schemeClr val="tx1"/>
                </a:solidFill>
                <a:ea typeface="ＭＳ Ｐゴシック" pitchFamily="34" charset="-128"/>
              </a:rPr>
              <a:t>For instance, if a cell is infected with a virus, it will present some of that virus on it’s MHC Class I, the </a:t>
            </a:r>
            <a:r>
              <a:rPr lang="en-US" altLang="en-US" dirty="0" err="1">
                <a:solidFill>
                  <a:schemeClr val="tx1"/>
                </a:solidFill>
                <a:ea typeface="ＭＳ Ｐゴシック" pitchFamily="34" charset="-128"/>
              </a:rPr>
              <a:t>Tc</a:t>
            </a:r>
            <a:r>
              <a:rPr lang="en-US" altLang="en-US" dirty="0">
                <a:solidFill>
                  <a:schemeClr val="tx1"/>
                </a:solidFill>
                <a:ea typeface="ＭＳ Ｐゴシック" pitchFamily="34" charset="-128"/>
              </a:rPr>
              <a:t> cell will then force that self cell to go through apoptosis</a:t>
            </a:r>
          </a:p>
        </p:txBody>
      </p:sp>
      <p:sp>
        <p:nvSpPr>
          <p:cNvPr id="8" name="TextBox 7"/>
          <p:cNvSpPr txBox="1"/>
          <p:nvPr/>
        </p:nvSpPr>
        <p:spPr>
          <a:xfrm>
            <a:off x="2810093" y="6478103"/>
            <a:ext cx="6204568" cy="246221"/>
          </a:xfrm>
          <a:prstGeom prst="rect">
            <a:avLst/>
          </a:prstGeom>
          <a:noFill/>
        </p:spPr>
        <p:txBody>
          <a:bodyPr wrap="none" rtlCol="0">
            <a:spAutoFit/>
          </a:bodyPr>
          <a:lstStyle/>
          <a:p>
            <a:pPr algn="r"/>
            <a:r>
              <a:rPr lang="en-US" sz="1000" dirty="0"/>
              <a:t>Download for free at </a:t>
            </a:r>
            <a:r>
              <a:rPr lang="en-US" sz="1000" dirty="0">
                <a:hlinkClick r:id="rId2"/>
              </a:rPr>
              <a:t>https://cnx.org/contents/GFy_h8cu@10.96:etZobsU-@6/Adaptive-Immune-Response</a:t>
            </a:r>
            <a:endParaRPr lang="en-US" sz="1000" dirty="0"/>
          </a:p>
        </p:txBody>
      </p:sp>
      <p:pic>
        <p:nvPicPr>
          <p:cNvPr id="11" name="Picture 10"/>
          <p:cNvPicPr>
            <a:picLocks noChangeAspect="1"/>
          </p:cNvPicPr>
          <p:nvPr/>
        </p:nvPicPr>
        <p:blipFill rotWithShape="1">
          <a:blip r:embed="rId3" cstate="email">
            <a:extLst>
              <a:ext uri="{28A0092B-C50C-407E-A947-70E740481C1C}">
                <a14:useLocalDpi xmlns:a14="http://schemas.microsoft.com/office/drawing/2010/main" val="0"/>
              </a:ext>
            </a:extLst>
          </a:blip>
          <a:srcRect t="54540"/>
          <a:stretch/>
        </p:blipFill>
        <p:spPr>
          <a:xfrm>
            <a:off x="630831" y="1034118"/>
            <a:ext cx="7764892" cy="3113193"/>
          </a:xfrm>
          <a:prstGeom prst="rect">
            <a:avLst/>
          </a:prstGeom>
          <a:ln>
            <a:noFill/>
          </a:ln>
          <a:effectLst/>
        </p:spPr>
      </p:pic>
    </p:spTree>
    <p:extLst>
      <p:ext uri="{BB962C8B-B14F-4D97-AF65-F5344CB8AC3E}">
        <p14:creationId xmlns:p14="http://schemas.microsoft.com/office/powerpoint/2010/main" val="2099415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Adaptive Immune Response</a:t>
            </a:r>
          </a:p>
        </p:txBody>
      </p:sp>
      <p:sp>
        <p:nvSpPr>
          <p:cNvPr id="3" name="TextBox 2"/>
          <p:cNvSpPr txBox="1"/>
          <p:nvPr/>
        </p:nvSpPr>
        <p:spPr>
          <a:xfrm>
            <a:off x="3152915" y="2211640"/>
            <a:ext cx="184666" cy="369332"/>
          </a:xfrm>
          <a:prstGeom prst="rect">
            <a:avLst/>
          </a:prstGeom>
          <a:noFill/>
        </p:spPr>
        <p:txBody>
          <a:bodyPr wrap="none" rtlCol="0">
            <a:spAutoFit/>
          </a:bodyPr>
          <a:lstStyle/>
          <a:p>
            <a:endParaRPr lang="en-US" dirty="0"/>
          </a:p>
        </p:txBody>
      </p:sp>
      <p:sp>
        <p:nvSpPr>
          <p:cNvPr id="6" name="Text Placeholder 10"/>
          <p:cNvSpPr>
            <a:spLocks noGrp="1"/>
          </p:cNvSpPr>
          <p:nvPr>
            <p:ph type="body" sz="quarter" idx="14"/>
          </p:nvPr>
        </p:nvSpPr>
        <p:spPr>
          <a:xfrm>
            <a:off x="330269" y="1329358"/>
            <a:ext cx="8189843" cy="3625608"/>
          </a:xfrm>
        </p:spPr>
        <p:txBody>
          <a:bodyPr wrap="square">
            <a:spAutoFit/>
          </a:bodyPr>
          <a:lstStyle/>
          <a:p>
            <a:pPr marL="342900" indent="-342900">
              <a:buFont typeface="Arial"/>
              <a:buChar char="•"/>
            </a:pPr>
            <a:r>
              <a:rPr lang="en-US" altLang="en-US" sz="2400" dirty="0">
                <a:solidFill>
                  <a:srgbClr val="000000"/>
                </a:solidFill>
                <a:ea typeface="ＭＳ Ｐゴシック" pitchFamily="34" charset="-128"/>
              </a:rPr>
              <a:t>How does the variable region of a </a:t>
            </a:r>
            <a:r>
              <a:rPr lang="en-US" altLang="en-US" sz="2400" u="sng" dirty="0">
                <a:solidFill>
                  <a:srgbClr val="000000"/>
                </a:solidFill>
                <a:ea typeface="ＭＳ Ｐゴシック" pitchFamily="34" charset="-128"/>
              </a:rPr>
              <a:t>specific</a:t>
            </a:r>
            <a:r>
              <a:rPr lang="en-US" altLang="en-US" sz="2400" dirty="0">
                <a:solidFill>
                  <a:srgbClr val="000000"/>
                </a:solidFill>
                <a:ea typeface="ＭＳ Ｐゴシック" pitchFamily="34" charset="-128"/>
              </a:rPr>
              <a:t> antibody secreted by one B cell differ from another B cell?</a:t>
            </a:r>
          </a:p>
          <a:p>
            <a:pPr marL="342900" indent="-342900">
              <a:buFont typeface="Arial"/>
              <a:buChar char="•"/>
            </a:pPr>
            <a:r>
              <a:rPr lang="en-US" altLang="en-US" sz="2400" dirty="0">
                <a:solidFill>
                  <a:srgbClr val="000000"/>
                </a:solidFill>
                <a:ea typeface="ＭＳ Ｐゴシック" pitchFamily="34" charset="-128"/>
              </a:rPr>
              <a:t>How does the variable region of a </a:t>
            </a:r>
            <a:r>
              <a:rPr lang="en-US" altLang="en-US" sz="2400" u="sng" dirty="0">
                <a:solidFill>
                  <a:srgbClr val="000000"/>
                </a:solidFill>
                <a:ea typeface="ＭＳ Ｐゴシック" pitchFamily="34" charset="-128"/>
              </a:rPr>
              <a:t>specific</a:t>
            </a:r>
            <a:r>
              <a:rPr lang="en-US" altLang="en-US" sz="2400" dirty="0">
                <a:solidFill>
                  <a:srgbClr val="000000"/>
                </a:solidFill>
                <a:ea typeface="ＭＳ Ｐゴシック" pitchFamily="34" charset="-128"/>
              </a:rPr>
              <a:t> T cell receptor (TCR) of one T cell differ from another T cell?</a:t>
            </a:r>
          </a:p>
          <a:p>
            <a:pPr marL="571500" lvl="1" indent="-228600">
              <a:buFont typeface="Arial"/>
              <a:buChar char="•"/>
            </a:pPr>
            <a:r>
              <a:rPr lang="en-US" altLang="en-US" sz="2200" dirty="0">
                <a:solidFill>
                  <a:srgbClr val="000000"/>
                </a:solidFill>
                <a:ea typeface="ＭＳ Ｐゴシック" pitchFamily="34" charset="-128"/>
              </a:rPr>
              <a:t>Process called gene rearrangement which results in high diversity</a:t>
            </a:r>
          </a:p>
          <a:p>
            <a:pPr marL="571500" lvl="1" indent="-228600">
              <a:buFont typeface="Arial"/>
              <a:buChar char="•"/>
            </a:pPr>
            <a:r>
              <a:rPr lang="en-US" altLang="en-US" sz="2200" dirty="0">
                <a:solidFill>
                  <a:srgbClr val="000000"/>
                </a:solidFill>
                <a:ea typeface="ＭＳ Ｐゴシック" pitchFamily="34" charset="-128"/>
              </a:rPr>
              <a:t>During B and T cell development, the region of the DNA that codes for the variable region “rearranges” – this results in each B and T cell having unique variable region</a:t>
            </a:r>
          </a:p>
        </p:txBody>
      </p:sp>
    </p:spTree>
    <p:extLst>
      <p:ext uri="{BB962C8B-B14F-4D97-AF65-F5344CB8AC3E}">
        <p14:creationId xmlns:p14="http://schemas.microsoft.com/office/powerpoint/2010/main" val="3676233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77" y="133676"/>
            <a:ext cx="8062912" cy="659535"/>
          </a:xfrm>
        </p:spPr>
        <p:txBody>
          <a:bodyPr/>
          <a:lstStyle/>
          <a:p>
            <a:r>
              <a:rPr lang="en-US" dirty="0"/>
              <a:t>Adaptive Immune Response</a:t>
            </a:r>
          </a:p>
        </p:txBody>
      </p:sp>
      <p:sp>
        <p:nvSpPr>
          <p:cNvPr id="8" name="Text Placeholder 10"/>
          <p:cNvSpPr txBox="1">
            <a:spLocks/>
          </p:cNvSpPr>
          <p:nvPr/>
        </p:nvSpPr>
        <p:spPr>
          <a:xfrm>
            <a:off x="457200" y="1028936"/>
            <a:ext cx="4794250" cy="3185487"/>
          </a:xfrm>
          <a:prstGeom prst="rect">
            <a:avLst/>
          </a:prstGeom>
        </p:spPr>
        <p:txBody>
          <a:bodyPr vert="horz" wrap="square" lIns="91440" tIns="45720" rIns="91440" bIns="45720" rtlCol="0">
            <a:sp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212F62"/>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Font typeface="Arial"/>
              <a:buChar char="•"/>
            </a:pPr>
            <a:r>
              <a:rPr lang="en-US" altLang="en-US" sz="2400" dirty="0">
                <a:solidFill>
                  <a:schemeClr val="tx1"/>
                </a:solidFill>
                <a:ea typeface="ＭＳ Ｐゴシック" pitchFamily="34" charset="-128"/>
              </a:rPr>
              <a:t>Primary Response</a:t>
            </a:r>
          </a:p>
          <a:p>
            <a:pPr marL="571500" lvl="1" indent="-228600">
              <a:buFont typeface="Arial"/>
              <a:buChar char="•"/>
            </a:pPr>
            <a:r>
              <a:rPr lang="en-US" altLang="en-US" dirty="0">
                <a:solidFill>
                  <a:schemeClr val="tx1"/>
                </a:solidFill>
                <a:ea typeface="ＭＳ Ｐゴシック" pitchFamily="34" charset="-128"/>
              </a:rPr>
              <a:t>Initial exposure to antigen/pathogen</a:t>
            </a:r>
          </a:p>
          <a:p>
            <a:pPr marL="571500" lvl="1" indent="-228600">
              <a:buFont typeface="Arial"/>
              <a:buChar char="•"/>
            </a:pPr>
            <a:r>
              <a:rPr lang="en-US" altLang="en-US" dirty="0">
                <a:solidFill>
                  <a:schemeClr val="tx1"/>
                </a:solidFill>
                <a:ea typeface="ＭＳ Ｐゴシック" pitchFamily="34" charset="-128"/>
              </a:rPr>
              <a:t>Takes days to weeks for B and</a:t>
            </a:r>
            <a:br>
              <a:rPr lang="en-US" altLang="en-US" dirty="0">
                <a:solidFill>
                  <a:schemeClr val="tx1"/>
                </a:solidFill>
                <a:ea typeface="ＭＳ Ｐゴシック" pitchFamily="34" charset="-128"/>
              </a:rPr>
            </a:br>
            <a:r>
              <a:rPr lang="en-US" altLang="en-US" dirty="0">
                <a:solidFill>
                  <a:schemeClr val="tx1"/>
                </a:solidFill>
                <a:ea typeface="ＭＳ Ｐゴシック" pitchFamily="34" charset="-128"/>
              </a:rPr>
              <a:t>T cells to </a:t>
            </a:r>
            <a:r>
              <a:rPr lang="en-US" altLang="en-US" dirty="0" err="1">
                <a:solidFill>
                  <a:schemeClr val="tx1"/>
                </a:solidFill>
                <a:ea typeface="ＭＳ Ｐゴシック" pitchFamily="34" charset="-128"/>
              </a:rPr>
              <a:t>upregulate</a:t>
            </a:r>
            <a:r>
              <a:rPr lang="en-US" altLang="en-US" dirty="0">
                <a:solidFill>
                  <a:schemeClr val="tx1"/>
                </a:solidFill>
                <a:ea typeface="ＭＳ Ｐゴシック" pitchFamily="34" charset="-128"/>
              </a:rPr>
              <a:t> and mount a full response</a:t>
            </a:r>
          </a:p>
          <a:p>
            <a:pPr marL="571500" lvl="1" indent="-228600">
              <a:buFont typeface="Arial"/>
              <a:buChar char="•"/>
            </a:pPr>
            <a:r>
              <a:rPr lang="en-US" altLang="en-US" dirty="0">
                <a:solidFill>
                  <a:schemeClr val="tx1"/>
                </a:solidFill>
                <a:ea typeface="ＭＳ Ｐゴシック" pitchFamily="34" charset="-128"/>
              </a:rPr>
              <a:t>After recovery, memory B and </a:t>
            </a:r>
            <a:br>
              <a:rPr lang="en-US" altLang="en-US" dirty="0">
                <a:solidFill>
                  <a:schemeClr val="tx1"/>
                </a:solidFill>
                <a:ea typeface="ＭＳ Ｐゴシック" pitchFamily="34" charset="-128"/>
              </a:rPr>
            </a:br>
            <a:r>
              <a:rPr lang="en-US" altLang="en-US" dirty="0">
                <a:solidFill>
                  <a:schemeClr val="tx1"/>
                </a:solidFill>
                <a:ea typeface="ＭＳ Ｐゴシック" pitchFamily="34" charset="-128"/>
              </a:rPr>
              <a:t>T cells that are specific to that antigen/pathogen will remain and circulate (up to decades)</a:t>
            </a:r>
          </a:p>
        </p:txBody>
      </p:sp>
      <p:sp>
        <p:nvSpPr>
          <p:cNvPr id="9" name="TextBox 8"/>
          <p:cNvSpPr txBox="1"/>
          <p:nvPr/>
        </p:nvSpPr>
        <p:spPr>
          <a:xfrm>
            <a:off x="2810093" y="6478103"/>
            <a:ext cx="6204568" cy="246221"/>
          </a:xfrm>
          <a:prstGeom prst="rect">
            <a:avLst/>
          </a:prstGeom>
          <a:noFill/>
        </p:spPr>
        <p:txBody>
          <a:bodyPr wrap="none" rtlCol="0">
            <a:spAutoFit/>
          </a:bodyPr>
          <a:lstStyle/>
          <a:p>
            <a:pPr algn="r"/>
            <a:r>
              <a:rPr lang="en-US" sz="1000" dirty="0"/>
              <a:t>Download for free at </a:t>
            </a:r>
            <a:r>
              <a:rPr lang="en-US" sz="1000" dirty="0">
                <a:hlinkClick r:id="rId2"/>
              </a:rPr>
              <a:t>https://cnx.org/contents/GFy_h8cu@10.96:etZobsU-@6/Adaptive-Immune-Response</a:t>
            </a:r>
            <a:endParaRPr lang="en-US" sz="1000"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69574" y="1407410"/>
            <a:ext cx="3495037" cy="2428537"/>
          </a:xfrm>
          <a:prstGeom prst="rect">
            <a:avLst/>
          </a:prstGeom>
          <a:ln>
            <a:noFill/>
          </a:ln>
          <a:effectLst/>
        </p:spPr>
      </p:pic>
      <p:sp>
        <p:nvSpPr>
          <p:cNvPr id="11" name="Text Placeholder 10"/>
          <p:cNvSpPr txBox="1">
            <a:spLocks/>
          </p:cNvSpPr>
          <p:nvPr/>
        </p:nvSpPr>
        <p:spPr>
          <a:xfrm>
            <a:off x="457200" y="4364066"/>
            <a:ext cx="8189843" cy="1954381"/>
          </a:xfrm>
          <a:prstGeom prst="rect">
            <a:avLst/>
          </a:prstGeom>
        </p:spPr>
        <p:txBody>
          <a:bodyPr vert="horz" wrap="square" lIns="91440" tIns="45720" rIns="91440" bIns="45720" rtlCol="0">
            <a:sp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212F62"/>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Font typeface="Arial"/>
              <a:buChar char="•"/>
            </a:pPr>
            <a:r>
              <a:rPr lang="en-US" altLang="en-US" sz="2400" dirty="0">
                <a:solidFill>
                  <a:schemeClr val="tx1"/>
                </a:solidFill>
                <a:ea typeface="ＭＳ Ｐゴシック" pitchFamily="34" charset="-128"/>
              </a:rPr>
              <a:t>Secondary Response</a:t>
            </a:r>
          </a:p>
          <a:p>
            <a:pPr marL="573088" lvl="1" indent="-230188">
              <a:buFont typeface="Arial"/>
              <a:buChar char="•"/>
            </a:pPr>
            <a:r>
              <a:rPr lang="en-US" altLang="en-US" dirty="0">
                <a:ea typeface="ＭＳ Ｐゴシック" pitchFamily="34" charset="-128"/>
              </a:rPr>
              <a:t>Second exposure to same antigen/pathogen</a:t>
            </a:r>
          </a:p>
          <a:p>
            <a:pPr marL="573088" lvl="1" indent="-230188">
              <a:buFont typeface="Arial"/>
              <a:buChar char="•"/>
            </a:pPr>
            <a:r>
              <a:rPr lang="en-US" altLang="en-US" dirty="0">
                <a:ea typeface="ＭＳ Ｐゴシック" pitchFamily="34" charset="-128"/>
              </a:rPr>
              <a:t>Memory cells will respond faster and to a higher magnitude</a:t>
            </a:r>
          </a:p>
          <a:p>
            <a:pPr marL="573088" lvl="1" indent="-230188">
              <a:buFont typeface="Arial"/>
              <a:buChar char="•"/>
            </a:pPr>
            <a:r>
              <a:rPr lang="en-US" altLang="en-US" dirty="0">
                <a:ea typeface="ＭＳ Ｐゴシック" pitchFamily="34" charset="-128"/>
              </a:rPr>
              <a:t>Results in an individual either not getting sick or being able to recover faster</a:t>
            </a:r>
          </a:p>
        </p:txBody>
      </p:sp>
    </p:spTree>
    <p:extLst>
      <p:ext uri="{BB962C8B-B14F-4D97-AF65-F5344CB8AC3E}">
        <p14:creationId xmlns:p14="http://schemas.microsoft.com/office/powerpoint/2010/main" val="346310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Adaptive Immune Response</a:t>
            </a:r>
          </a:p>
        </p:txBody>
      </p:sp>
      <p:sp>
        <p:nvSpPr>
          <p:cNvPr id="3" name="TextBox 2"/>
          <p:cNvSpPr txBox="1"/>
          <p:nvPr/>
        </p:nvSpPr>
        <p:spPr>
          <a:xfrm>
            <a:off x="3152915" y="2211640"/>
            <a:ext cx="184666" cy="369332"/>
          </a:xfrm>
          <a:prstGeom prst="rect">
            <a:avLst/>
          </a:prstGeom>
          <a:noFill/>
        </p:spPr>
        <p:txBody>
          <a:bodyPr wrap="none" rtlCol="0">
            <a:spAutoFit/>
          </a:bodyPr>
          <a:lstStyle/>
          <a:p>
            <a:endParaRPr lang="en-US" dirty="0"/>
          </a:p>
        </p:txBody>
      </p:sp>
      <p:sp>
        <p:nvSpPr>
          <p:cNvPr id="6" name="Text Placeholder 10"/>
          <p:cNvSpPr>
            <a:spLocks noGrp="1"/>
          </p:cNvSpPr>
          <p:nvPr>
            <p:ph type="body" sz="quarter" idx="14"/>
          </p:nvPr>
        </p:nvSpPr>
        <p:spPr>
          <a:xfrm>
            <a:off x="4488656" y="1405779"/>
            <a:ext cx="4540041" cy="4428905"/>
          </a:xfrm>
        </p:spPr>
        <p:txBody>
          <a:bodyPr wrap="square">
            <a:spAutoFit/>
          </a:bodyPr>
          <a:lstStyle/>
          <a:p>
            <a:pPr marL="342900" indent="-342900">
              <a:buFont typeface="Arial"/>
              <a:buChar char="•"/>
            </a:pPr>
            <a:r>
              <a:rPr lang="en-US" altLang="en-US" sz="2400" dirty="0">
                <a:solidFill>
                  <a:srgbClr val="000000"/>
                </a:solidFill>
                <a:ea typeface="ＭＳ Ｐゴシック" pitchFamily="34" charset="-128"/>
              </a:rPr>
              <a:t>Vaccination initiates a primary immune response</a:t>
            </a:r>
          </a:p>
          <a:p>
            <a:pPr marL="571500" lvl="1" indent="-228600">
              <a:buFont typeface="Arial"/>
              <a:buChar char="•"/>
            </a:pPr>
            <a:r>
              <a:rPr lang="en-US" altLang="en-US" sz="2200" dirty="0">
                <a:solidFill>
                  <a:srgbClr val="000000"/>
                </a:solidFill>
                <a:ea typeface="ＭＳ Ｐゴシック" pitchFamily="34" charset="-128"/>
              </a:rPr>
              <a:t>The body is given time to mount a primary response against a pathogen and make memory B and T cells against that pathogen without risking the illness</a:t>
            </a:r>
          </a:p>
          <a:p>
            <a:pPr marL="571500" lvl="1" indent="-228600">
              <a:buFont typeface="Arial"/>
              <a:buChar char="•"/>
            </a:pPr>
            <a:r>
              <a:rPr lang="en-US" altLang="en-US" sz="2200" dirty="0">
                <a:solidFill>
                  <a:srgbClr val="000000"/>
                </a:solidFill>
                <a:ea typeface="ＭＳ Ｐゴシック" pitchFamily="34" charset="-128"/>
              </a:rPr>
              <a:t>When person is exposed to pathogen later, a secondary response will hopefully prevent sickness</a:t>
            </a:r>
          </a:p>
        </p:txBody>
      </p:sp>
      <p:pic>
        <p:nvPicPr>
          <p:cNvPr id="5" name="Figure" descr="Illustration shows activation of a B cell. An antigen on the surface of a bacterium binds the B cell receptor. The antigen engulfs the antigen, and presents an epitope on its surface in conjunction with a MHC II receptor. A T cell receptor and CD4 molecule on the surface of a helper T cell recognize the epitope–MHC II complex and activate the B cell. The B cell divides and turns into memory B cells and plasma cells. Memory B cells present antigen on their surface. Plasma B cells excrete antigen.">
            <a:extLst>
              <a:ext uri="{FF2B5EF4-FFF2-40B4-BE49-F238E27FC236}">
                <a16:creationId xmlns:a16="http://schemas.microsoft.com/office/drawing/2014/main" id="{DB9A23CC-CA5D-4AD0-9AAC-04E4A61239A9}"/>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650" b="-4650"/>
          <a:stretch>
            <a:fillRect/>
          </a:stretch>
        </p:blipFill>
        <p:spPr>
          <a:xfrm>
            <a:off x="345289" y="1082908"/>
            <a:ext cx="4030663" cy="5256213"/>
          </a:xfrm>
          <a:ln w="19050">
            <a:solidFill>
              <a:schemeClr val="tx1"/>
            </a:solidFill>
          </a:ln>
        </p:spPr>
      </p:pic>
    </p:spTree>
    <p:extLst>
      <p:ext uri="{BB962C8B-B14F-4D97-AF65-F5344CB8AC3E}">
        <p14:creationId xmlns:p14="http://schemas.microsoft.com/office/powerpoint/2010/main" val="2705645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0"/>
            <a:ext cx="8062912" cy="659535"/>
          </a:xfrm>
        </p:spPr>
        <p:txBody>
          <a:bodyPr/>
          <a:lstStyle/>
          <a:p>
            <a:r>
              <a:rPr lang="en-US" dirty="0"/>
              <a:t>Lymphatic System</a:t>
            </a:r>
          </a:p>
        </p:txBody>
      </p:sp>
      <p:sp>
        <p:nvSpPr>
          <p:cNvPr id="3" name="TextBox 2"/>
          <p:cNvSpPr txBox="1"/>
          <p:nvPr/>
        </p:nvSpPr>
        <p:spPr>
          <a:xfrm>
            <a:off x="3152915" y="2211640"/>
            <a:ext cx="184666" cy="369332"/>
          </a:xfrm>
          <a:prstGeom prst="rect">
            <a:avLst/>
          </a:prstGeom>
          <a:noFill/>
        </p:spPr>
        <p:txBody>
          <a:bodyPr wrap="none" rtlCol="0">
            <a:spAutoFit/>
          </a:bodyPr>
          <a:lstStyle/>
          <a:p>
            <a:endParaRPr lang="en-US" dirty="0"/>
          </a:p>
        </p:txBody>
      </p:sp>
      <p:sp>
        <p:nvSpPr>
          <p:cNvPr id="5" name="Text Placeholder 10"/>
          <p:cNvSpPr txBox="1">
            <a:spLocks/>
          </p:cNvSpPr>
          <p:nvPr/>
        </p:nvSpPr>
        <p:spPr>
          <a:xfrm>
            <a:off x="303319" y="1120418"/>
            <a:ext cx="8537362" cy="5019836"/>
          </a:xfrm>
          <a:prstGeom prst="rect">
            <a:avLst/>
          </a:prstGeom>
        </p:spPr>
        <p:txBody>
          <a:bodyPr vert="horz" wrap="square" lIns="91440" tIns="45720" rIns="91440" bIns="45720" rtlCol="0">
            <a:sp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212F62"/>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Font typeface="Arial"/>
              <a:buChar char="•"/>
            </a:pPr>
            <a:r>
              <a:rPr lang="en-US" altLang="en-US" sz="2400" dirty="0">
                <a:solidFill>
                  <a:schemeClr val="tx1"/>
                </a:solidFill>
                <a:ea typeface="ＭＳ Ｐゴシック" pitchFamily="34" charset="-128"/>
              </a:rPr>
              <a:t>Contains cells/factors of the immune system</a:t>
            </a:r>
          </a:p>
          <a:p>
            <a:pPr marL="342900" indent="-342900">
              <a:buFont typeface="Arial"/>
              <a:buChar char="•"/>
            </a:pPr>
            <a:r>
              <a:rPr lang="en-US" altLang="en-US" sz="2400" dirty="0">
                <a:solidFill>
                  <a:schemeClr val="tx1"/>
                </a:solidFill>
                <a:ea typeface="ＭＳ Ｐゴシック" pitchFamily="34" charset="-128"/>
              </a:rPr>
              <a:t>The leukocytes have the ability of migrating into the tissues </a:t>
            </a:r>
          </a:p>
          <a:p>
            <a:pPr marL="342900" indent="-342900">
              <a:buFont typeface="Arial"/>
              <a:buChar char="•"/>
            </a:pPr>
            <a:r>
              <a:rPr lang="en-US" altLang="en-US" sz="2400" dirty="0">
                <a:solidFill>
                  <a:schemeClr val="tx1"/>
                </a:solidFill>
                <a:ea typeface="ＭＳ Ｐゴシック" pitchFamily="34" charset="-128"/>
              </a:rPr>
              <a:t>Lymphatic vessels pick up fluid (plasma) that has escaped from blood vessels to the surrounding tissue</a:t>
            </a:r>
          </a:p>
          <a:p>
            <a:pPr marL="342900" indent="-342900">
              <a:buFont typeface="Arial"/>
              <a:buChar char="•"/>
            </a:pPr>
            <a:r>
              <a:rPr lang="en-US" altLang="en-US" sz="2400" dirty="0">
                <a:solidFill>
                  <a:schemeClr val="tx1"/>
                </a:solidFill>
                <a:ea typeface="ＭＳ Ｐゴシック" pitchFamily="34" charset="-128"/>
              </a:rPr>
              <a:t>Lymph is that watery fluid which then travels through our lymph vessels to be dumped back into circulation</a:t>
            </a:r>
          </a:p>
          <a:p>
            <a:pPr marL="342900" indent="-342900">
              <a:buFont typeface="Arial"/>
              <a:buChar char="•"/>
            </a:pPr>
            <a:r>
              <a:rPr lang="en-US" altLang="en-US" sz="2400" dirty="0">
                <a:solidFill>
                  <a:schemeClr val="tx1"/>
                </a:solidFill>
                <a:ea typeface="ＭＳ Ｐゴシック" pitchFamily="34" charset="-128"/>
              </a:rPr>
              <a:t>Along the way, the lymph will travel through lymph nodes.</a:t>
            </a:r>
          </a:p>
          <a:p>
            <a:pPr marL="571500" lvl="1" indent="-228600">
              <a:buFont typeface="Arial"/>
              <a:buChar char="•"/>
            </a:pPr>
            <a:r>
              <a:rPr lang="en-US" altLang="en-US" dirty="0">
                <a:ea typeface="ＭＳ Ｐゴシック" pitchFamily="34" charset="-128"/>
              </a:rPr>
              <a:t>A</a:t>
            </a:r>
            <a:r>
              <a:rPr lang="en-US" altLang="en-US" dirty="0">
                <a:solidFill>
                  <a:schemeClr val="tx1"/>
                </a:solidFill>
                <a:ea typeface="ＭＳ Ｐゴシック" pitchFamily="34" charset="-128"/>
              </a:rPr>
              <a:t> congregation of B, T and other white blood cells are there.  </a:t>
            </a:r>
          </a:p>
          <a:p>
            <a:pPr marL="571500" lvl="1" indent="-228600">
              <a:buFont typeface="Arial"/>
              <a:buChar char="•"/>
            </a:pPr>
            <a:r>
              <a:rPr lang="en-US" altLang="en-US" dirty="0">
                <a:solidFill>
                  <a:schemeClr val="tx1"/>
                </a:solidFill>
                <a:ea typeface="ＭＳ Ｐゴシック" pitchFamily="34" charset="-128"/>
              </a:rPr>
              <a:t>If there is something foreign that made it past the skin or mucosal membranes into the tissues, hopefully it will be detected in the lymph nodes, clones of T and B cells specific for the antigen will be released into circulation to find more of that same antigen</a:t>
            </a:r>
          </a:p>
        </p:txBody>
      </p:sp>
    </p:spTree>
    <p:extLst>
      <p:ext uri="{BB962C8B-B14F-4D97-AF65-F5344CB8AC3E}">
        <p14:creationId xmlns:p14="http://schemas.microsoft.com/office/powerpoint/2010/main" val="1158243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867" y="207328"/>
            <a:ext cx="8062912" cy="659535"/>
          </a:xfrm>
        </p:spPr>
        <p:txBody>
          <a:bodyPr/>
          <a:lstStyle/>
          <a:p>
            <a:r>
              <a:rPr lang="en-US" dirty="0"/>
              <a:t>Lymphatic System</a:t>
            </a:r>
          </a:p>
        </p:txBody>
      </p:sp>
      <p:sp>
        <p:nvSpPr>
          <p:cNvPr id="3" name="TextBox 2"/>
          <p:cNvSpPr txBox="1"/>
          <p:nvPr/>
        </p:nvSpPr>
        <p:spPr>
          <a:xfrm>
            <a:off x="3152915" y="2211640"/>
            <a:ext cx="184666" cy="369332"/>
          </a:xfrm>
          <a:prstGeom prst="rect">
            <a:avLst/>
          </a:prstGeom>
          <a:noFill/>
        </p:spPr>
        <p:txBody>
          <a:bodyPr wrap="none" rtlCol="0">
            <a:spAutoFit/>
          </a:bodyPr>
          <a:lstStyle/>
          <a:p>
            <a:endParaRPr lang="en-US" dirty="0"/>
          </a:p>
        </p:txBody>
      </p:sp>
      <p:pic>
        <p:nvPicPr>
          <p:cNvPr id="6" name="Figure" descr="Part A shows the location of the lymph nodes and lymph vessels in the human body. Lymph vessels run down the spine and along the sides of the body and into the arms and legs and neck. Lymph nodes are clustered in the upper arms and legs, and in the lower back. Part B shows a lymph node, which is kidney shaped. Afferent lymphatic vessels are located along the outer curve, and efferent vessels are located along the inner curve.">
            <a:extLst>
              <a:ext uri="{FF2B5EF4-FFF2-40B4-BE49-F238E27FC236}">
                <a16:creationId xmlns:a16="http://schemas.microsoft.com/office/drawing/2014/main" id="{455657F5-92C3-4931-900B-1BC7E77FEE2E}"/>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143" r="-5143"/>
          <a:stretch>
            <a:fillRect/>
          </a:stretch>
        </p:blipFill>
        <p:spPr>
          <a:xfrm>
            <a:off x="540544" y="1315122"/>
            <a:ext cx="8062913" cy="3500071"/>
          </a:xfrm>
          <a:ln w="19050">
            <a:solidFill>
              <a:schemeClr val="tx1"/>
            </a:solidFill>
          </a:ln>
        </p:spPr>
      </p:pic>
      <p:sp>
        <p:nvSpPr>
          <p:cNvPr id="8" name="Figure Legend">
            <a:extLst>
              <a:ext uri="{FF2B5EF4-FFF2-40B4-BE49-F238E27FC236}">
                <a16:creationId xmlns:a16="http://schemas.microsoft.com/office/drawing/2014/main" id="{420F484D-54E2-4D75-82A8-5C232277ECEF}"/>
              </a:ext>
            </a:extLst>
          </p:cNvPr>
          <p:cNvSpPr>
            <a:spLocks noGrp="1"/>
          </p:cNvSpPr>
          <p:nvPr>
            <p:ph type="body" sz="quarter" idx="14"/>
          </p:nvPr>
        </p:nvSpPr>
        <p:spPr>
          <a:xfrm>
            <a:off x="540544" y="4986595"/>
            <a:ext cx="8062912" cy="1166382"/>
          </a:xfrm>
        </p:spPr>
        <p:txBody>
          <a:bodyPr>
            <a:normAutofit/>
          </a:bodyPr>
          <a:lstStyle/>
          <a:p>
            <a:r>
              <a:rPr lang="en-US" sz="1600" dirty="0">
                <a:solidFill>
                  <a:srgbClr val="6CB255"/>
                </a:solidFill>
              </a:rPr>
              <a:t>(a) </a:t>
            </a:r>
            <a:r>
              <a:rPr lang="en-US" sz="1600" dirty="0">
                <a:solidFill>
                  <a:schemeClr val="tx1"/>
                </a:solidFill>
              </a:rPr>
              <a:t>Lymphatic vessels carry a clear fluid called lymph throughout the body. The liquid enters </a:t>
            </a:r>
            <a:r>
              <a:rPr lang="en-US" sz="1600" dirty="0">
                <a:solidFill>
                  <a:srgbClr val="6CB255"/>
                </a:solidFill>
              </a:rPr>
              <a:t>(b) </a:t>
            </a:r>
            <a:r>
              <a:rPr lang="en-US" sz="1600" dirty="0">
                <a:solidFill>
                  <a:schemeClr val="tx1"/>
                </a:solidFill>
              </a:rPr>
              <a:t>lymph nodes through afferent vessels. Lymph nodes are filled with lymphocytes that purge infecting cells. The lymph then exits through efferent vessels. (credit: modification of work by NIH, NCI)</a:t>
            </a:r>
          </a:p>
        </p:txBody>
      </p:sp>
    </p:spTree>
    <p:extLst>
      <p:ext uri="{BB962C8B-B14F-4D97-AF65-F5344CB8AC3E}">
        <p14:creationId xmlns:p14="http://schemas.microsoft.com/office/powerpoint/2010/main" val="4244139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EF13418-04D4-4F07-8AE1-4F3AFB050779}"/>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Illustration shows a cross section of a part of a spleen, which is located the upper left part of the abdomen. The spleen is divided into oval quadrants. At the center of these quadrants is white pulp, and at the periphery is red pulp. Arteries extend into the white pulp. Veins connect to the red pulp. The spleen is surrounded by a membrane called a capsu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051" b="-11051"/>
          <a:stretch>
            <a:fillRect/>
          </a:stretch>
        </p:blipFill>
        <p:spPr>
          <a:xfrm>
            <a:off x="4489449" y="823479"/>
            <a:ext cx="4030663" cy="5256213"/>
          </a:xfrm>
          <a:ln w="19050">
            <a:solidFill>
              <a:schemeClr val="tx1"/>
            </a:solidFill>
          </a:ln>
        </p:spPr>
      </p:pic>
      <p:sp>
        <p:nvSpPr>
          <p:cNvPr id="14" name="Figure Legend"/>
          <p:cNvSpPr>
            <a:spLocks noGrp="1"/>
          </p:cNvSpPr>
          <p:nvPr>
            <p:ph type="body" sz="quarter" idx="14"/>
          </p:nvPr>
        </p:nvSpPr>
        <p:spPr>
          <a:xfrm>
            <a:off x="314587" y="1910728"/>
            <a:ext cx="3913188" cy="2627716"/>
          </a:xfrm>
        </p:spPr>
        <p:txBody>
          <a:bodyPr>
            <a:noAutofit/>
          </a:bodyPr>
          <a:lstStyle/>
          <a:p>
            <a:r>
              <a:rPr lang="en-US" sz="1600" dirty="0">
                <a:solidFill>
                  <a:schemeClr val="tx1"/>
                </a:solidFill>
              </a:rPr>
              <a:t>The spleen is similar to a lymph node but is much larger and filters blood instead of lymph. The spleen contains two types of tissue: red pulp and white pulp. Red pulp store blood and damaged red blood cells are removed and replaced by new ones. White pulp is rich in lymphocytes that remove antibody-coated bacteria from the blood. (credit: modification of work by NCI)</a:t>
            </a:r>
            <a:endParaRPr lang="en-US" sz="1450" dirty="0">
              <a:solidFill>
                <a:schemeClr val="tx1"/>
              </a:solidFill>
            </a:endParaRPr>
          </a:p>
        </p:txBody>
      </p:sp>
      <p:sp>
        <p:nvSpPr>
          <p:cNvPr id="5" name="Figure Number"/>
          <p:cNvSpPr>
            <a:spLocks noGrp="1"/>
          </p:cNvSpPr>
          <p:nvPr>
            <p:ph type="title"/>
          </p:nvPr>
        </p:nvSpPr>
        <p:spPr>
          <a:xfrm>
            <a:off x="327156" y="182080"/>
            <a:ext cx="8062912" cy="659535"/>
          </a:xfrm>
        </p:spPr>
        <p:txBody>
          <a:bodyPr>
            <a:normAutofit/>
          </a:bodyPr>
          <a:lstStyle/>
          <a:p>
            <a:r>
              <a:rPr lang="en-US" dirty="0"/>
              <a:t>Lymphatic System</a:t>
            </a:r>
            <a:endParaRPr lang="en-US" sz="2400" dirty="0">
              <a:solidFill>
                <a:srgbClr val="6CB255"/>
              </a:solidFill>
            </a:endParaRPr>
          </a:p>
        </p:txBody>
      </p:sp>
    </p:spTree>
    <p:extLst>
      <p:ext uri="{BB962C8B-B14F-4D97-AF65-F5344CB8AC3E}">
        <p14:creationId xmlns:p14="http://schemas.microsoft.com/office/powerpoint/2010/main" val="3494019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230"/>
            <a:ext cx="8062912" cy="659535"/>
          </a:xfrm>
        </p:spPr>
        <p:txBody>
          <a:bodyPr>
            <a:normAutofit/>
          </a:bodyPr>
          <a:lstStyle/>
          <a:p>
            <a:r>
              <a:rPr lang="en-US" dirty="0"/>
              <a:t>Things that can go wrong:</a:t>
            </a:r>
          </a:p>
        </p:txBody>
      </p:sp>
      <p:sp>
        <p:nvSpPr>
          <p:cNvPr id="11" name="Text Placeholder 10"/>
          <p:cNvSpPr>
            <a:spLocks noGrp="1"/>
          </p:cNvSpPr>
          <p:nvPr>
            <p:ph type="body" sz="quarter" idx="14"/>
          </p:nvPr>
        </p:nvSpPr>
        <p:spPr>
          <a:xfrm>
            <a:off x="3858936" y="1256097"/>
            <a:ext cx="4537898" cy="4105739"/>
          </a:xfrm>
        </p:spPr>
        <p:txBody>
          <a:bodyPr wrap="square">
            <a:spAutoFit/>
          </a:bodyPr>
          <a:lstStyle/>
          <a:p>
            <a:pPr marL="342900" indent="-342900">
              <a:buFont typeface="Arial"/>
              <a:buChar char="•"/>
            </a:pPr>
            <a:r>
              <a:rPr lang="en-US" sz="2400" dirty="0">
                <a:solidFill>
                  <a:srgbClr val="000000"/>
                </a:solidFill>
              </a:rPr>
              <a:t>Chronic inflammation</a:t>
            </a:r>
          </a:p>
          <a:p>
            <a:pPr marL="571500" lvl="1" indent="-228600">
              <a:buFont typeface="Arial"/>
              <a:buChar char="•"/>
            </a:pPr>
            <a:r>
              <a:rPr lang="en-US" sz="2200" dirty="0">
                <a:solidFill>
                  <a:srgbClr val="000000"/>
                </a:solidFill>
              </a:rPr>
              <a:t>Can cause damage to tissues</a:t>
            </a:r>
          </a:p>
          <a:p>
            <a:pPr marL="342900" indent="-342900">
              <a:buFont typeface="Arial"/>
              <a:buChar char="•"/>
            </a:pPr>
            <a:r>
              <a:rPr lang="en-US" sz="2400" dirty="0">
                <a:solidFill>
                  <a:srgbClr val="000000"/>
                </a:solidFill>
              </a:rPr>
              <a:t>Allergies</a:t>
            </a:r>
          </a:p>
          <a:p>
            <a:pPr marL="568325" lvl="1" indent="-225425">
              <a:buFont typeface="Arial"/>
              <a:buChar char="•"/>
            </a:pPr>
            <a:r>
              <a:rPr lang="en-US" sz="2200" dirty="0">
                <a:solidFill>
                  <a:srgbClr val="000000"/>
                </a:solidFill>
              </a:rPr>
              <a:t>Immune system’s over-reaction to antigen</a:t>
            </a:r>
          </a:p>
          <a:p>
            <a:pPr marL="568325" lvl="1" indent="-225425">
              <a:buFont typeface="Arial"/>
              <a:buChar char="•"/>
            </a:pPr>
            <a:r>
              <a:rPr lang="en-US" sz="2200" dirty="0">
                <a:solidFill>
                  <a:srgbClr val="000000"/>
                </a:solidFill>
              </a:rPr>
              <a:t>Mediated by </a:t>
            </a:r>
            <a:r>
              <a:rPr lang="en-US" sz="2200" dirty="0" err="1">
                <a:solidFill>
                  <a:srgbClr val="000000"/>
                </a:solidFill>
              </a:rPr>
              <a:t>IgE</a:t>
            </a:r>
            <a:r>
              <a:rPr lang="en-US" sz="2200" dirty="0">
                <a:solidFill>
                  <a:srgbClr val="000000"/>
                </a:solidFill>
              </a:rPr>
              <a:t> antibody</a:t>
            </a:r>
          </a:p>
          <a:p>
            <a:pPr marL="568325" lvl="1" indent="-225425">
              <a:buFont typeface="Arial"/>
              <a:buChar char="•"/>
            </a:pPr>
            <a:r>
              <a:rPr lang="en-US" sz="2200" dirty="0">
                <a:solidFill>
                  <a:srgbClr val="000000"/>
                </a:solidFill>
              </a:rPr>
              <a:t>20% of US population</a:t>
            </a:r>
          </a:p>
          <a:p>
            <a:pPr marL="568325" lvl="1" indent="-225425">
              <a:buFont typeface="Arial"/>
              <a:buChar char="•"/>
            </a:pPr>
            <a:r>
              <a:rPr lang="en-US" sz="2200" dirty="0">
                <a:solidFill>
                  <a:srgbClr val="000000"/>
                </a:solidFill>
              </a:rPr>
              <a:t>Release of cytokines, including histamine, result in symptoms</a:t>
            </a:r>
          </a:p>
        </p:txBody>
      </p:sp>
      <p:pic>
        <p:nvPicPr>
          <p:cNvPr id="4" name="Content Placeholder 3">
            <a:extLst>
              <a:ext uri="{FF2B5EF4-FFF2-40B4-BE49-F238E27FC236}">
                <a16:creationId xmlns:a16="http://schemas.microsoft.com/office/drawing/2014/main" id="{E91E0654-6E5B-4751-B2AC-D59AA740E34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0663" y="900861"/>
            <a:ext cx="3107127" cy="5394960"/>
          </a:xfrm>
          <a:prstGeom prst="rect">
            <a:avLst/>
          </a:prstGeom>
          <a:ln w="19050">
            <a:solidFill>
              <a:schemeClr val="tx1"/>
            </a:solidFill>
          </a:ln>
        </p:spPr>
      </p:pic>
      <p:sp>
        <p:nvSpPr>
          <p:cNvPr id="5" name="Disclaimer">
            <a:extLst>
              <a:ext uri="{FF2B5EF4-FFF2-40B4-BE49-F238E27FC236}">
                <a16:creationId xmlns:a16="http://schemas.microsoft.com/office/drawing/2014/main" id="{632C8070-B6FC-460A-B4E3-3267D2C673CD}"/>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Tree>
    <p:extLst>
      <p:ext uri="{BB962C8B-B14F-4D97-AF65-F5344CB8AC3E}">
        <p14:creationId xmlns:p14="http://schemas.microsoft.com/office/powerpoint/2010/main" val="2812566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normAutofit/>
          </a:bodyPr>
          <a:lstStyle/>
          <a:p>
            <a:r>
              <a:rPr lang="en-US" dirty="0"/>
              <a:t>Things that can go wrong:</a:t>
            </a:r>
          </a:p>
        </p:txBody>
      </p:sp>
      <p:sp>
        <p:nvSpPr>
          <p:cNvPr id="11" name="Text Placeholder 10"/>
          <p:cNvSpPr>
            <a:spLocks noGrp="1"/>
          </p:cNvSpPr>
          <p:nvPr>
            <p:ph type="body" sz="quarter" idx="14"/>
          </p:nvPr>
        </p:nvSpPr>
        <p:spPr>
          <a:xfrm>
            <a:off x="233551" y="1635853"/>
            <a:ext cx="4666104" cy="3437864"/>
          </a:xfrm>
        </p:spPr>
        <p:txBody>
          <a:bodyPr wrap="square">
            <a:spAutoFit/>
          </a:bodyPr>
          <a:lstStyle/>
          <a:p>
            <a:pPr marL="342900" indent="-342900">
              <a:buFont typeface="Arial"/>
              <a:buChar char="•"/>
            </a:pPr>
            <a:r>
              <a:rPr lang="en-US" sz="2400" dirty="0">
                <a:solidFill>
                  <a:srgbClr val="000000"/>
                </a:solidFill>
              </a:rPr>
              <a:t>Autoimmunity</a:t>
            </a:r>
          </a:p>
          <a:p>
            <a:pPr marL="571500" lvl="1" indent="-228600">
              <a:buFont typeface="Arial"/>
              <a:buChar char="•"/>
            </a:pPr>
            <a:r>
              <a:rPr lang="en-US" sz="2200" dirty="0">
                <a:solidFill>
                  <a:srgbClr val="000000"/>
                </a:solidFill>
              </a:rPr>
              <a:t>The immune system can mistakenly recognize self antigen as being foreign – results in tissue/organ damage</a:t>
            </a:r>
          </a:p>
          <a:p>
            <a:pPr marL="800100" lvl="2" indent="-228600">
              <a:buFont typeface="Arial"/>
              <a:buChar char="•"/>
            </a:pPr>
            <a:r>
              <a:rPr lang="en-US" sz="2000" dirty="0">
                <a:solidFill>
                  <a:srgbClr val="000000"/>
                </a:solidFill>
              </a:rPr>
              <a:t>Systemic lupus erythematosus</a:t>
            </a:r>
          </a:p>
          <a:p>
            <a:pPr marL="800100" lvl="2" indent="-228600">
              <a:buFont typeface="Arial"/>
              <a:buChar char="•"/>
            </a:pPr>
            <a:r>
              <a:rPr lang="en-US" sz="2000" dirty="0">
                <a:solidFill>
                  <a:srgbClr val="000000"/>
                </a:solidFill>
              </a:rPr>
              <a:t>Multiple sclerosis</a:t>
            </a:r>
          </a:p>
          <a:p>
            <a:pPr marL="800100" lvl="2" indent="-228600">
              <a:buFont typeface="Arial"/>
              <a:buChar char="•"/>
            </a:pPr>
            <a:r>
              <a:rPr lang="en-US" sz="2000" dirty="0">
                <a:solidFill>
                  <a:srgbClr val="000000"/>
                </a:solidFill>
              </a:rPr>
              <a:t>Grave’s disease</a:t>
            </a:r>
          </a:p>
          <a:p>
            <a:pPr marL="800100" lvl="2" indent="-228600">
              <a:buFont typeface="Arial"/>
              <a:buChar char="•"/>
            </a:pPr>
            <a:r>
              <a:rPr lang="en-US" sz="2000" dirty="0">
                <a:solidFill>
                  <a:srgbClr val="000000"/>
                </a:solidFill>
              </a:rPr>
              <a:t>Rheumatoid arthritis</a:t>
            </a:r>
          </a:p>
        </p:txBody>
      </p:sp>
      <p:pic>
        <p:nvPicPr>
          <p:cNvPr id="4" name="Figure" descr="Illustration shows the symptoms of lupus, which include a face rash, ulcers in the mouth and nose, inflammation of the pericardium and poor circulation in the fingers and toes.">
            <a:extLst>
              <a:ext uri="{FF2B5EF4-FFF2-40B4-BE49-F238E27FC236}">
                <a16:creationId xmlns:a16="http://schemas.microsoft.com/office/drawing/2014/main" id="{4F9A6FA2-D7FE-457D-8F44-EF08A3969B89}"/>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t="714" b="-103"/>
          <a:stretch/>
        </p:blipFill>
        <p:spPr>
          <a:xfrm>
            <a:off x="4878199" y="1429410"/>
            <a:ext cx="4032250" cy="4353886"/>
          </a:xfrm>
          <a:ln w="19050">
            <a:solidFill>
              <a:schemeClr val="tx1"/>
            </a:solidFill>
          </a:ln>
        </p:spPr>
      </p:pic>
      <p:sp>
        <p:nvSpPr>
          <p:cNvPr id="5" name="Disclaimer">
            <a:extLst>
              <a:ext uri="{FF2B5EF4-FFF2-40B4-BE49-F238E27FC236}">
                <a16:creationId xmlns:a16="http://schemas.microsoft.com/office/drawing/2014/main" id="{D0CE8FA1-9EF9-4C3F-931A-0A059C6B5087}"/>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Tree>
    <p:extLst>
      <p:ext uri="{BB962C8B-B14F-4D97-AF65-F5344CB8AC3E}">
        <p14:creationId xmlns:p14="http://schemas.microsoft.com/office/powerpoint/2010/main" val="55095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71802"/>
            <a:ext cx="8062912" cy="659535"/>
          </a:xfrm>
        </p:spPr>
        <p:txBody>
          <a:bodyPr>
            <a:noAutofit/>
          </a:bodyPr>
          <a:lstStyle/>
          <a:p>
            <a:pPr marL="0" indent="0"/>
            <a:r>
              <a:rPr lang="en-US" dirty="0"/>
              <a:t>Two Immune Systems:</a:t>
            </a:r>
          </a:p>
        </p:txBody>
      </p:sp>
      <p:sp>
        <p:nvSpPr>
          <p:cNvPr id="11" name="Text Placeholder 10"/>
          <p:cNvSpPr>
            <a:spLocks noGrp="1"/>
          </p:cNvSpPr>
          <p:nvPr>
            <p:ph type="body" sz="quarter" idx="14"/>
          </p:nvPr>
        </p:nvSpPr>
        <p:spPr>
          <a:xfrm>
            <a:off x="476693" y="804126"/>
            <a:ext cx="8190614" cy="5392245"/>
          </a:xfrm>
        </p:spPr>
        <p:txBody>
          <a:bodyPr wrap="square">
            <a:spAutoFit/>
          </a:bodyPr>
          <a:lstStyle/>
          <a:p>
            <a:pPr marL="342900" indent="-342900">
              <a:buFont typeface="Arial"/>
              <a:buChar char="•"/>
            </a:pPr>
            <a:r>
              <a:rPr lang="en-US" sz="2400" dirty="0">
                <a:solidFill>
                  <a:srgbClr val="000000"/>
                </a:solidFill>
              </a:rPr>
              <a:t>Innate Immune System</a:t>
            </a:r>
          </a:p>
          <a:p>
            <a:pPr marL="573088" lvl="1" indent="-230188">
              <a:buFont typeface="Arial"/>
              <a:buChar char="•"/>
            </a:pPr>
            <a:r>
              <a:rPr lang="en-US" sz="2200" dirty="0">
                <a:solidFill>
                  <a:srgbClr val="000000"/>
                </a:solidFill>
              </a:rPr>
              <a:t>Innate immune components found throughout all of the animal kingdom and even in the plant kingdom.</a:t>
            </a:r>
          </a:p>
          <a:p>
            <a:pPr marL="573088" lvl="1" indent="-230188">
              <a:buFont typeface="Arial"/>
              <a:buChar char="•"/>
            </a:pPr>
            <a:r>
              <a:rPr lang="en-US" sz="2200" dirty="0">
                <a:solidFill>
                  <a:srgbClr val="000000"/>
                </a:solidFill>
              </a:rPr>
              <a:t>Always present</a:t>
            </a:r>
          </a:p>
          <a:p>
            <a:pPr marL="573088" lvl="1" indent="-230188">
              <a:buFont typeface="Arial"/>
              <a:buChar char="•"/>
            </a:pPr>
            <a:r>
              <a:rPr lang="en-US" sz="2200" dirty="0">
                <a:solidFill>
                  <a:srgbClr val="000000"/>
                </a:solidFill>
              </a:rPr>
              <a:t>Nonspecific</a:t>
            </a:r>
          </a:p>
          <a:p>
            <a:pPr marL="573088" lvl="1" indent="-230188">
              <a:buFont typeface="Arial"/>
              <a:buChar char="•"/>
            </a:pPr>
            <a:r>
              <a:rPr lang="en-US" sz="2200" dirty="0">
                <a:solidFill>
                  <a:srgbClr val="000000"/>
                </a:solidFill>
              </a:rPr>
              <a:t>No m</a:t>
            </a:r>
            <a:r>
              <a:rPr lang="en-US" sz="2400" dirty="0">
                <a:solidFill>
                  <a:srgbClr val="000000"/>
                </a:solidFill>
              </a:rPr>
              <a:t>emory</a:t>
            </a:r>
          </a:p>
          <a:p>
            <a:pPr marL="342900" indent="-342900">
              <a:buFont typeface="Arial"/>
              <a:buChar char="•"/>
            </a:pPr>
            <a:r>
              <a:rPr lang="en-US" sz="2400" dirty="0">
                <a:solidFill>
                  <a:srgbClr val="000000"/>
                </a:solidFill>
              </a:rPr>
              <a:t>Adaptive Immune System</a:t>
            </a:r>
          </a:p>
          <a:p>
            <a:pPr marL="573088" lvl="1" indent="-230188">
              <a:buFont typeface="Arial"/>
              <a:buChar char="•"/>
            </a:pPr>
            <a:r>
              <a:rPr lang="en-US" sz="2200" dirty="0">
                <a:solidFill>
                  <a:srgbClr val="000000"/>
                </a:solidFill>
              </a:rPr>
              <a:t>Found only in vertebrate animals</a:t>
            </a:r>
          </a:p>
          <a:p>
            <a:pPr marL="573088" lvl="1" indent="-230188">
              <a:buFont typeface="Arial"/>
              <a:buChar char="•"/>
            </a:pPr>
            <a:r>
              <a:rPr lang="en-US" sz="2200" dirty="0">
                <a:solidFill>
                  <a:srgbClr val="000000"/>
                </a:solidFill>
              </a:rPr>
              <a:t>Must be induced, not present at birth</a:t>
            </a:r>
          </a:p>
          <a:p>
            <a:pPr marL="573088" lvl="1" indent="-230188">
              <a:buFont typeface="Arial"/>
              <a:buChar char="•"/>
            </a:pPr>
            <a:r>
              <a:rPr lang="en-US" sz="2200" dirty="0">
                <a:solidFill>
                  <a:srgbClr val="000000"/>
                </a:solidFill>
              </a:rPr>
              <a:t>Highly specific</a:t>
            </a:r>
          </a:p>
          <a:p>
            <a:pPr marL="573088" lvl="1" indent="-230188">
              <a:buFont typeface="Arial"/>
              <a:buChar char="•"/>
            </a:pPr>
            <a:r>
              <a:rPr lang="en-US" sz="2200" dirty="0">
                <a:solidFill>
                  <a:srgbClr val="000000"/>
                </a:solidFill>
              </a:rPr>
              <a:t>Has memory (gives us the ability to recover from an infection and then have faster, stronger protection when exposed to same pathogen</a:t>
            </a:r>
            <a:r>
              <a:rPr lang="en-US" sz="2400" dirty="0">
                <a:solidFill>
                  <a:srgbClr val="000000"/>
                </a:solidFill>
              </a:rPr>
              <a:t>)</a:t>
            </a:r>
            <a:endParaRPr lang="en-US" dirty="0">
              <a:solidFill>
                <a:srgbClr val="000000"/>
              </a:solidFill>
            </a:endParaRPr>
          </a:p>
        </p:txBody>
      </p:sp>
    </p:spTree>
    <p:extLst>
      <p:ext uri="{BB962C8B-B14F-4D97-AF65-F5344CB8AC3E}">
        <p14:creationId xmlns:p14="http://schemas.microsoft.com/office/powerpoint/2010/main" val="3971640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normAutofit/>
          </a:bodyPr>
          <a:lstStyle/>
          <a:p>
            <a:r>
              <a:rPr lang="en-US" dirty="0"/>
              <a:t>Things that can go wrong:</a:t>
            </a:r>
          </a:p>
        </p:txBody>
      </p:sp>
      <p:sp>
        <p:nvSpPr>
          <p:cNvPr id="11" name="Text Placeholder 10"/>
          <p:cNvSpPr>
            <a:spLocks noGrp="1"/>
          </p:cNvSpPr>
          <p:nvPr>
            <p:ph type="body" sz="quarter" idx="14"/>
          </p:nvPr>
        </p:nvSpPr>
        <p:spPr>
          <a:xfrm>
            <a:off x="518293" y="1518679"/>
            <a:ext cx="8107414" cy="3136243"/>
          </a:xfrm>
        </p:spPr>
        <p:txBody>
          <a:bodyPr wrap="square">
            <a:spAutoFit/>
          </a:bodyPr>
          <a:lstStyle/>
          <a:p>
            <a:pPr marL="342900" indent="-342900">
              <a:buFont typeface="Arial"/>
              <a:buChar char="•"/>
            </a:pPr>
            <a:r>
              <a:rPr lang="en-US" sz="2400" dirty="0">
                <a:solidFill>
                  <a:srgbClr val="000000"/>
                </a:solidFill>
              </a:rPr>
              <a:t>Immunodeficiency</a:t>
            </a:r>
          </a:p>
          <a:p>
            <a:pPr marL="568325" lvl="1" indent="-225425">
              <a:buFont typeface="Arial"/>
              <a:buChar char="•"/>
            </a:pPr>
            <a:r>
              <a:rPr lang="en-US" sz="2200" dirty="0">
                <a:solidFill>
                  <a:srgbClr val="000000"/>
                </a:solidFill>
              </a:rPr>
              <a:t>Primary – genetic/developmental defect results in individual lacking in some component of the immune system </a:t>
            </a:r>
          </a:p>
          <a:p>
            <a:pPr marL="800100" lvl="2" indent="-228600">
              <a:buFont typeface="Arial"/>
              <a:buChar char="•"/>
            </a:pPr>
            <a:r>
              <a:rPr lang="en-US" sz="2000" dirty="0">
                <a:solidFill>
                  <a:srgbClr val="000000"/>
                </a:solidFill>
              </a:rPr>
              <a:t>SCID</a:t>
            </a:r>
          </a:p>
          <a:p>
            <a:pPr marL="800100" lvl="2" indent="-228600">
              <a:buFont typeface="Arial"/>
              <a:buChar char="•"/>
            </a:pPr>
            <a:r>
              <a:rPr lang="en-US" sz="2000" dirty="0">
                <a:solidFill>
                  <a:srgbClr val="000000"/>
                </a:solidFill>
              </a:rPr>
              <a:t>Inability to make certain antibody class</a:t>
            </a:r>
          </a:p>
          <a:p>
            <a:pPr marL="800100" lvl="2" indent="-228600">
              <a:buFont typeface="Arial"/>
              <a:buChar char="•"/>
            </a:pPr>
            <a:r>
              <a:rPr lang="en-US" sz="2000" dirty="0">
                <a:solidFill>
                  <a:srgbClr val="000000"/>
                </a:solidFill>
              </a:rPr>
              <a:t>Lack of thymus</a:t>
            </a:r>
          </a:p>
          <a:p>
            <a:pPr marL="571500" lvl="1" indent="-228600">
              <a:buFont typeface="Arial"/>
              <a:buChar char="•"/>
            </a:pPr>
            <a:r>
              <a:rPr lang="en-US" sz="2200" dirty="0">
                <a:solidFill>
                  <a:srgbClr val="000000"/>
                </a:solidFill>
              </a:rPr>
              <a:t>Acquired – later in life (i.e. AIDS as a result of HIV infection)</a:t>
            </a:r>
          </a:p>
        </p:txBody>
      </p:sp>
    </p:spTree>
    <p:extLst>
      <p:ext uri="{BB962C8B-B14F-4D97-AF65-F5344CB8AC3E}">
        <p14:creationId xmlns:p14="http://schemas.microsoft.com/office/powerpoint/2010/main" val="713098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Innate Immune System</a:t>
            </a:r>
          </a:p>
        </p:txBody>
      </p:sp>
      <p:sp>
        <p:nvSpPr>
          <p:cNvPr id="11" name="Text Placeholder 10"/>
          <p:cNvSpPr>
            <a:spLocks noGrp="1"/>
          </p:cNvSpPr>
          <p:nvPr>
            <p:ph type="body" sz="quarter" idx="14"/>
          </p:nvPr>
        </p:nvSpPr>
        <p:spPr>
          <a:xfrm>
            <a:off x="517103" y="1328249"/>
            <a:ext cx="7816948" cy="2569934"/>
          </a:xfrm>
        </p:spPr>
        <p:txBody>
          <a:bodyPr wrap="square">
            <a:spAutoFit/>
          </a:bodyPr>
          <a:lstStyle/>
          <a:p>
            <a:pPr marL="293688" indent="-293688">
              <a:buFont typeface="Arial"/>
              <a:buChar char="•"/>
            </a:pPr>
            <a:r>
              <a:rPr lang="en-US" sz="2400" dirty="0">
                <a:solidFill>
                  <a:srgbClr val="000000"/>
                </a:solidFill>
              </a:rPr>
              <a:t>Physical and Chemical Barriers</a:t>
            </a:r>
          </a:p>
          <a:p>
            <a:pPr marL="573088" lvl="1" indent="-230188">
              <a:buFont typeface="Arial"/>
              <a:buChar char="•"/>
            </a:pPr>
            <a:r>
              <a:rPr lang="en-US" sz="2200" dirty="0">
                <a:solidFill>
                  <a:srgbClr val="000000"/>
                </a:solidFill>
              </a:rPr>
              <a:t>Skin</a:t>
            </a:r>
          </a:p>
          <a:p>
            <a:pPr marL="573088" lvl="1" indent="-230188">
              <a:buFont typeface="Arial"/>
              <a:buChar char="•"/>
            </a:pPr>
            <a:r>
              <a:rPr lang="en-US" sz="2200" dirty="0">
                <a:solidFill>
                  <a:srgbClr val="000000"/>
                </a:solidFill>
              </a:rPr>
              <a:t>Normal microbiota found on skin </a:t>
            </a:r>
          </a:p>
          <a:p>
            <a:pPr marL="573088" lvl="1" indent="-230188">
              <a:buFont typeface="Arial"/>
              <a:buChar char="•"/>
            </a:pPr>
            <a:r>
              <a:rPr lang="en-US" sz="2200" dirty="0">
                <a:solidFill>
                  <a:srgbClr val="000000"/>
                </a:solidFill>
              </a:rPr>
              <a:t>Mucous membrane and cilia in respiratory tract</a:t>
            </a:r>
          </a:p>
          <a:p>
            <a:pPr marL="573088" lvl="1" indent="-230188">
              <a:buFont typeface="Arial"/>
              <a:buChar char="•"/>
            </a:pPr>
            <a:r>
              <a:rPr lang="en-US" sz="2200" dirty="0">
                <a:solidFill>
                  <a:srgbClr val="000000"/>
                </a:solidFill>
              </a:rPr>
              <a:t>Low pH of stomach</a:t>
            </a:r>
          </a:p>
          <a:p>
            <a:pPr marL="573088" lvl="1" indent="-230188">
              <a:buFont typeface="Arial"/>
              <a:buChar char="•"/>
            </a:pPr>
            <a:r>
              <a:rPr lang="en-US" sz="2200" dirty="0">
                <a:solidFill>
                  <a:srgbClr val="000000"/>
                </a:solidFill>
              </a:rPr>
              <a:t>Antimicrobial peptides</a:t>
            </a:r>
          </a:p>
        </p:txBody>
      </p:sp>
    </p:spTree>
    <p:extLst>
      <p:ext uri="{BB962C8B-B14F-4D97-AF65-F5344CB8AC3E}">
        <p14:creationId xmlns:p14="http://schemas.microsoft.com/office/powerpoint/2010/main" val="1691227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2600"/>
            <a:ext cx="8062912" cy="659535"/>
          </a:xfrm>
        </p:spPr>
        <p:txBody>
          <a:bodyPr>
            <a:noAutofit/>
          </a:bodyPr>
          <a:lstStyle/>
          <a:p>
            <a:r>
              <a:rPr lang="en-US" dirty="0"/>
              <a:t>Innate Immune</a:t>
            </a:r>
            <a:br>
              <a:rPr lang="en-US" dirty="0"/>
            </a:br>
            <a:r>
              <a:rPr lang="en-US" dirty="0"/>
              <a:t>System</a:t>
            </a:r>
          </a:p>
        </p:txBody>
      </p:sp>
      <p:sp>
        <p:nvSpPr>
          <p:cNvPr id="5" name="TextBox 4"/>
          <p:cNvSpPr txBox="1"/>
          <p:nvPr/>
        </p:nvSpPr>
        <p:spPr>
          <a:xfrm>
            <a:off x="578271" y="2497119"/>
            <a:ext cx="3189536" cy="1200329"/>
          </a:xfrm>
          <a:prstGeom prst="rect">
            <a:avLst/>
          </a:prstGeom>
          <a:noFill/>
        </p:spPr>
        <p:txBody>
          <a:bodyPr wrap="square" rtlCol="0">
            <a:spAutoFit/>
          </a:bodyPr>
          <a:lstStyle/>
          <a:p>
            <a:r>
              <a:rPr lang="en-US" sz="2400" dirty="0"/>
              <a:t>Cells involved are leukocytes (white blood cells: WBC)</a:t>
            </a: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88878" y="184471"/>
            <a:ext cx="4797922" cy="6347674"/>
          </a:xfrm>
          <a:prstGeom prst="rect">
            <a:avLst/>
          </a:prstGeom>
          <a:ln>
            <a:noFill/>
          </a:ln>
          <a:effectLst/>
        </p:spPr>
      </p:pic>
      <p:sp>
        <p:nvSpPr>
          <p:cNvPr id="7" name="TextBox 6">
            <a:extLst>
              <a:ext uri="{FF2B5EF4-FFF2-40B4-BE49-F238E27FC236}">
                <a16:creationId xmlns:a16="http://schemas.microsoft.com/office/drawing/2014/main" id="{1C66E205-7B7C-41BF-8115-A4B678631A41}"/>
              </a:ext>
            </a:extLst>
          </p:cNvPr>
          <p:cNvSpPr txBox="1"/>
          <p:nvPr/>
        </p:nvSpPr>
        <p:spPr>
          <a:xfrm>
            <a:off x="6900536" y="6558113"/>
            <a:ext cx="1960794" cy="230832"/>
          </a:xfrm>
          <a:prstGeom prst="rect">
            <a:avLst/>
          </a:prstGeom>
          <a:noFill/>
        </p:spPr>
        <p:txBody>
          <a:bodyPr wrap="none" rtlCol="0">
            <a:spAutoFit/>
          </a:bodyPr>
          <a:lstStyle/>
          <a:p>
            <a:pPr algn="r"/>
            <a:r>
              <a:rPr lang="en-US" sz="900" dirty="0"/>
              <a:t>Credit: Modification of work by NIH</a:t>
            </a:r>
          </a:p>
        </p:txBody>
      </p:sp>
    </p:spTree>
    <p:extLst>
      <p:ext uri="{BB962C8B-B14F-4D97-AF65-F5344CB8AC3E}">
        <p14:creationId xmlns:p14="http://schemas.microsoft.com/office/powerpoint/2010/main" val="2310127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86817" y="749245"/>
            <a:ext cx="3651609" cy="2565256"/>
          </a:xfrm>
          <a:prstGeom prst="rect">
            <a:avLst/>
          </a:prstGeom>
          <a:ln>
            <a:noFill/>
          </a:ln>
          <a:effectLst/>
        </p:spPr>
      </p:pic>
      <p:sp>
        <p:nvSpPr>
          <p:cNvPr id="2" name="Title 1"/>
          <p:cNvSpPr>
            <a:spLocks noGrp="1"/>
          </p:cNvSpPr>
          <p:nvPr>
            <p:ph type="title"/>
          </p:nvPr>
        </p:nvSpPr>
        <p:spPr>
          <a:xfrm>
            <a:off x="399657" y="165825"/>
            <a:ext cx="8062912" cy="659535"/>
          </a:xfrm>
        </p:spPr>
        <p:txBody>
          <a:bodyPr/>
          <a:lstStyle/>
          <a:p>
            <a:r>
              <a:rPr lang="en-US" dirty="0"/>
              <a:t>Innate Immune System</a:t>
            </a:r>
          </a:p>
        </p:txBody>
      </p:sp>
      <p:sp>
        <p:nvSpPr>
          <p:cNvPr id="10" name="Text Placeholder 10"/>
          <p:cNvSpPr txBox="1">
            <a:spLocks/>
          </p:cNvSpPr>
          <p:nvPr/>
        </p:nvSpPr>
        <p:spPr>
          <a:xfrm>
            <a:off x="232579" y="1687204"/>
            <a:ext cx="8033144" cy="3247043"/>
          </a:xfrm>
          <a:prstGeom prst="rect">
            <a:avLst/>
          </a:prstGeom>
        </p:spPr>
        <p:txBody>
          <a:bodyPr vert="horz" wrap="square" lIns="91440" tIns="45720" rIns="91440" bIns="45720" rtlCol="0">
            <a:sp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212F62"/>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Font typeface="Arial"/>
              <a:buChar char="•"/>
            </a:pPr>
            <a:r>
              <a:rPr lang="en-US" sz="2400" dirty="0">
                <a:solidFill>
                  <a:srgbClr val="000000"/>
                </a:solidFill>
              </a:rPr>
              <a:t>Pathogen Recognition</a:t>
            </a:r>
          </a:p>
          <a:p>
            <a:pPr marL="573088" lvl="1" indent="-230188">
              <a:buFont typeface="Arial"/>
              <a:buChar char="•"/>
            </a:pPr>
            <a:r>
              <a:rPr lang="en-US" dirty="0">
                <a:solidFill>
                  <a:srgbClr val="000000"/>
                </a:solidFill>
              </a:rPr>
              <a:t>Microbes have distinct cell surface </a:t>
            </a:r>
            <a:br>
              <a:rPr lang="en-US" dirty="0">
                <a:solidFill>
                  <a:srgbClr val="000000"/>
                </a:solidFill>
              </a:rPr>
            </a:br>
            <a:r>
              <a:rPr lang="en-US" dirty="0">
                <a:solidFill>
                  <a:srgbClr val="000000"/>
                </a:solidFill>
              </a:rPr>
              <a:t>signatures compared to our cells.</a:t>
            </a:r>
          </a:p>
          <a:p>
            <a:pPr marL="573088" lvl="1" indent="-230188">
              <a:buFont typeface="Arial"/>
              <a:buChar char="•"/>
            </a:pPr>
            <a:r>
              <a:rPr lang="en-US" dirty="0">
                <a:solidFill>
                  <a:srgbClr val="000000"/>
                </a:solidFill>
              </a:rPr>
              <a:t>Anything that is foreign is called an antigen.</a:t>
            </a:r>
          </a:p>
          <a:p>
            <a:pPr marL="573088" lvl="1" indent="-230188">
              <a:buFont typeface="Arial"/>
              <a:buChar char="•"/>
            </a:pPr>
            <a:r>
              <a:rPr lang="en-US" dirty="0">
                <a:solidFill>
                  <a:srgbClr val="000000"/>
                </a:solidFill>
              </a:rPr>
              <a:t>Our cells will recognize these foreign, pathogen associated molecular patterns (PAMPs) and phagocytize in a nonspecific fashion.</a:t>
            </a:r>
          </a:p>
          <a:p>
            <a:pPr marL="573088" lvl="1" indent="-230188">
              <a:buFont typeface="Arial"/>
              <a:buChar char="•"/>
            </a:pPr>
            <a:r>
              <a:rPr lang="en-US" dirty="0">
                <a:solidFill>
                  <a:srgbClr val="000000"/>
                </a:solidFill>
              </a:rPr>
              <a:t>We will see later that cells of the adaptive immune response can recognize one bacterial species from another.</a:t>
            </a:r>
          </a:p>
        </p:txBody>
      </p:sp>
      <p:sp>
        <p:nvSpPr>
          <p:cNvPr id="5" name="TextBox 4">
            <a:extLst>
              <a:ext uri="{FF2B5EF4-FFF2-40B4-BE49-F238E27FC236}">
                <a16:creationId xmlns:a16="http://schemas.microsoft.com/office/drawing/2014/main" id="{59D6C411-2791-4968-9318-C8DAFC14741F}"/>
              </a:ext>
            </a:extLst>
          </p:cNvPr>
          <p:cNvSpPr txBox="1"/>
          <p:nvPr/>
        </p:nvSpPr>
        <p:spPr>
          <a:xfrm>
            <a:off x="4568155" y="6518763"/>
            <a:ext cx="4488935" cy="230832"/>
          </a:xfrm>
          <a:prstGeom prst="rect">
            <a:avLst/>
          </a:prstGeom>
          <a:noFill/>
        </p:spPr>
        <p:txBody>
          <a:bodyPr wrap="none" rtlCol="0">
            <a:spAutoFit/>
          </a:bodyPr>
          <a:lstStyle/>
          <a:p>
            <a:pPr algn="r"/>
            <a:r>
              <a:rPr lang="en-US" sz="900" dirty="0">
                <a:hlinkClick r:id="rId3"/>
              </a:rPr>
              <a:t>Simplified illustration of the stages of phagocytosis</a:t>
            </a:r>
            <a:r>
              <a:rPr lang="en-US" sz="900" dirty="0"/>
              <a:t> (c) Graham </a:t>
            </a:r>
            <a:r>
              <a:rPr lang="en-US" sz="900" dirty="0" err="1"/>
              <a:t>Colm</a:t>
            </a:r>
            <a:r>
              <a:rPr lang="en-US" sz="900" dirty="0"/>
              <a:t>, </a:t>
            </a:r>
            <a:r>
              <a:rPr lang="en-US" sz="900" dirty="0">
                <a:hlinkClick r:id="rId4"/>
              </a:rPr>
              <a:t>Public Domain</a:t>
            </a:r>
            <a:endParaRPr lang="en-US" sz="900" dirty="0"/>
          </a:p>
        </p:txBody>
      </p:sp>
      <p:sp>
        <p:nvSpPr>
          <p:cNvPr id="7" name="TextBox 6">
            <a:hlinkClick r:id="rId5"/>
            <a:extLst>
              <a:ext uri="{FF2B5EF4-FFF2-40B4-BE49-F238E27FC236}">
                <a16:creationId xmlns:a16="http://schemas.microsoft.com/office/drawing/2014/main" id="{92FB6587-8D68-49E6-9013-7473A3036448}"/>
              </a:ext>
            </a:extLst>
          </p:cNvPr>
          <p:cNvSpPr txBox="1"/>
          <p:nvPr/>
        </p:nvSpPr>
        <p:spPr>
          <a:xfrm>
            <a:off x="798990" y="5282883"/>
            <a:ext cx="8033143" cy="538609"/>
          </a:xfrm>
          <a:prstGeom prst="rect">
            <a:avLst/>
          </a:prstGeom>
          <a:noFill/>
        </p:spPr>
        <p:txBody>
          <a:bodyPr wrap="square" rtlCol="0">
            <a:spAutoFit/>
          </a:bodyPr>
          <a:lstStyle/>
          <a:p>
            <a:r>
              <a:rPr lang="en-US" sz="2000" dirty="0"/>
              <a:t>Phagocytosis Video</a:t>
            </a:r>
          </a:p>
          <a:p>
            <a:r>
              <a:rPr lang="en-US" sz="900" dirty="0"/>
              <a:t>Source: </a:t>
            </a:r>
            <a:r>
              <a:rPr lang="en-US" sz="900" dirty="0" err="1"/>
              <a:t>PloS</a:t>
            </a:r>
            <a:r>
              <a:rPr lang="en-US" sz="900" dirty="0"/>
              <a:t> Pathogens http://pathogens.plosjournals.org/perlserv/?request=get-document&amp;doi=10.1371/journal.ppat.0030013</a:t>
            </a:r>
          </a:p>
        </p:txBody>
      </p:sp>
    </p:spTree>
    <p:extLst>
      <p:ext uri="{BB962C8B-B14F-4D97-AF65-F5344CB8AC3E}">
        <p14:creationId xmlns:p14="http://schemas.microsoft.com/office/powerpoint/2010/main" val="1387422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85D901A-9B8B-48FD-9E81-7EA790AA11D4}"/>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281031" y="5352139"/>
            <a:ext cx="8062912" cy="575306"/>
          </a:xfrm>
        </p:spPr>
        <p:txBody>
          <a:bodyPr>
            <a:noAutofit/>
          </a:bodyPr>
          <a:lstStyle/>
          <a:p>
            <a:r>
              <a:rPr lang="en-US" dirty="0"/>
              <a:t>Interferons are a type of cytokine that are released by a cell infected with a virus. Response of neighboring cells to interferon helps stem the infection.</a:t>
            </a:r>
          </a:p>
        </p:txBody>
      </p:sp>
      <p:pic>
        <p:nvPicPr>
          <p:cNvPr id="2" name="Figure" descr="Illustration shows a virus-infected cell secreting interferon, which binds to receptors of neighboring cells. Interferon signals neighboring uninfected cells to destroy RNA and reduce protein synthesis, thus making it more difficult for virus to infect the cell. It signals neighboring infected cells to undergo apoptosis. It also activates nearby immune cells."/>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2095" r="-8970"/>
          <a:stretch/>
        </p:blipFill>
        <p:spPr>
          <a:xfrm>
            <a:off x="2764172" y="2417664"/>
            <a:ext cx="3498209" cy="2651760"/>
          </a:xfrm>
          <a:ln w="19050" cmpd="sng">
            <a:solidFill>
              <a:schemeClr val="tx1"/>
            </a:solidFill>
          </a:ln>
        </p:spPr>
      </p:pic>
      <p:sp>
        <p:nvSpPr>
          <p:cNvPr id="5" name="Figure Number"/>
          <p:cNvSpPr>
            <a:spLocks noGrp="1"/>
          </p:cNvSpPr>
          <p:nvPr>
            <p:ph type="title"/>
          </p:nvPr>
        </p:nvSpPr>
        <p:spPr>
          <a:xfrm>
            <a:off x="213919" y="81280"/>
            <a:ext cx="8062912" cy="659535"/>
          </a:xfrm>
        </p:spPr>
        <p:txBody>
          <a:bodyPr/>
          <a:lstStyle/>
          <a:p>
            <a:r>
              <a:rPr lang="en-US" dirty="0"/>
              <a:t>Innate immune system</a:t>
            </a:r>
          </a:p>
        </p:txBody>
      </p:sp>
      <p:sp>
        <p:nvSpPr>
          <p:cNvPr id="8" name="TextBox 7">
            <a:extLst>
              <a:ext uri="{FF2B5EF4-FFF2-40B4-BE49-F238E27FC236}">
                <a16:creationId xmlns:a16="http://schemas.microsoft.com/office/drawing/2014/main" id="{C64CD744-3E7B-459F-847E-401DD929F2F1}"/>
              </a:ext>
            </a:extLst>
          </p:cNvPr>
          <p:cNvSpPr txBox="1"/>
          <p:nvPr/>
        </p:nvSpPr>
        <p:spPr>
          <a:xfrm>
            <a:off x="390634" y="930555"/>
            <a:ext cx="8062912" cy="1200329"/>
          </a:xfrm>
          <a:prstGeom prst="rect">
            <a:avLst/>
          </a:prstGeom>
          <a:noFill/>
        </p:spPr>
        <p:txBody>
          <a:bodyPr wrap="square" rtlCol="0">
            <a:spAutoFit/>
          </a:bodyPr>
          <a:lstStyle/>
          <a:p>
            <a:r>
              <a:rPr lang="en-US" sz="2400" dirty="0"/>
              <a:t>Recognition of PAMPs causes the release of cytokines which are chemical messengers that regulate the actions of the cells of the innate immune system. </a:t>
            </a:r>
          </a:p>
        </p:txBody>
      </p:sp>
    </p:spTree>
    <p:extLst>
      <p:ext uri="{BB962C8B-B14F-4D97-AF65-F5344CB8AC3E}">
        <p14:creationId xmlns:p14="http://schemas.microsoft.com/office/powerpoint/2010/main" val="3961937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658" y="145305"/>
            <a:ext cx="8062912" cy="659535"/>
          </a:xfrm>
        </p:spPr>
        <p:txBody>
          <a:bodyPr/>
          <a:lstStyle/>
          <a:p>
            <a:r>
              <a:rPr lang="en-US" dirty="0"/>
              <a:t>Innate Immune System</a:t>
            </a:r>
          </a:p>
        </p:txBody>
      </p:sp>
      <p:sp>
        <p:nvSpPr>
          <p:cNvPr id="5" name="Text Placeholder 10"/>
          <p:cNvSpPr>
            <a:spLocks noGrp="1"/>
          </p:cNvSpPr>
          <p:nvPr>
            <p:ph type="body" sz="quarter" idx="14"/>
          </p:nvPr>
        </p:nvSpPr>
        <p:spPr>
          <a:xfrm>
            <a:off x="286105" y="1072497"/>
            <a:ext cx="4593654" cy="4847481"/>
          </a:xfrm>
        </p:spPr>
        <p:txBody>
          <a:bodyPr wrap="square">
            <a:spAutoFit/>
          </a:bodyPr>
          <a:lstStyle/>
          <a:p>
            <a:pPr marL="342900" indent="-342900">
              <a:buFont typeface="Arial"/>
              <a:buChar char="•"/>
            </a:pPr>
            <a:r>
              <a:rPr lang="en-US" sz="2400" dirty="0">
                <a:solidFill>
                  <a:srgbClr val="000000"/>
                </a:solidFill>
              </a:rPr>
              <a:t>Inflammatory Response</a:t>
            </a:r>
          </a:p>
          <a:p>
            <a:pPr marL="573088" lvl="1" indent="-230188">
              <a:buFont typeface="Arial"/>
              <a:buChar char="•"/>
            </a:pPr>
            <a:r>
              <a:rPr lang="en-US" sz="2200" dirty="0">
                <a:solidFill>
                  <a:srgbClr val="000000"/>
                </a:solidFill>
              </a:rPr>
              <a:t>Induced by cytokines</a:t>
            </a:r>
          </a:p>
          <a:p>
            <a:pPr marL="573088" lvl="1" indent="-230188">
              <a:buFont typeface="Arial"/>
              <a:buChar char="•"/>
            </a:pPr>
            <a:r>
              <a:rPr lang="en-US" sz="2200" dirty="0">
                <a:solidFill>
                  <a:srgbClr val="000000"/>
                </a:solidFill>
              </a:rPr>
              <a:t>Pain</a:t>
            </a:r>
          </a:p>
          <a:p>
            <a:pPr marL="573088" lvl="1" indent="-230188">
              <a:buFont typeface="Arial"/>
              <a:buChar char="•"/>
            </a:pPr>
            <a:r>
              <a:rPr lang="en-US" sz="2200" dirty="0">
                <a:solidFill>
                  <a:srgbClr val="000000"/>
                </a:solidFill>
              </a:rPr>
              <a:t>Heat – body raises temp in attempt to slow growth of pathogenic bacteria</a:t>
            </a:r>
          </a:p>
          <a:p>
            <a:pPr marL="573088" lvl="1" indent="-230188">
              <a:buFont typeface="Arial"/>
              <a:buChar char="•"/>
            </a:pPr>
            <a:r>
              <a:rPr lang="en-US" sz="2200" dirty="0">
                <a:solidFill>
                  <a:srgbClr val="000000"/>
                </a:solidFill>
              </a:rPr>
              <a:t>Redness </a:t>
            </a:r>
          </a:p>
          <a:p>
            <a:pPr marL="573088" lvl="1" indent="-230188">
              <a:buFont typeface="Arial"/>
              <a:buChar char="•"/>
            </a:pPr>
            <a:r>
              <a:rPr lang="en-US" sz="2200" dirty="0">
                <a:solidFill>
                  <a:srgbClr val="000000"/>
                </a:solidFill>
              </a:rPr>
              <a:t>Swelling (edema)</a:t>
            </a:r>
          </a:p>
          <a:p>
            <a:pPr marL="798513" lvl="2" indent="-225425">
              <a:buFont typeface="Arial"/>
              <a:buChar char="•"/>
            </a:pPr>
            <a:r>
              <a:rPr lang="en-US" sz="2000" dirty="0">
                <a:solidFill>
                  <a:srgbClr val="000000"/>
                </a:solidFill>
              </a:rPr>
              <a:t>Redness and swelling are due to increased vascular permeability to allow WBCs to leave capillaries and enter tissues</a:t>
            </a: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12740" y="1561621"/>
            <a:ext cx="3745155" cy="3332086"/>
          </a:xfrm>
          <a:prstGeom prst="rect">
            <a:avLst/>
          </a:prstGeom>
          <a:ln>
            <a:noFill/>
          </a:ln>
          <a:effectLst/>
        </p:spPr>
      </p:pic>
      <p:sp>
        <p:nvSpPr>
          <p:cNvPr id="7" name="TextBox 6"/>
          <p:cNvSpPr txBox="1"/>
          <p:nvPr/>
        </p:nvSpPr>
        <p:spPr>
          <a:xfrm>
            <a:off x="2909184" y="6486044"/>
            <a:ext cx="6119283" cy="246221"/>
          </a:xfrm>
          <a:prstGeom prst="rect">
            <a:avLst/>
          </a:prstGeom>
          <a:noFill/>
        </p:spPr>
        <p:txBody>
          <a:bodyPr wrap="none" rtlCol="0">
            <a:spAutoFit/>
          </a:bodyPr>
          <a:lstStyle/>
          <a:p>
            <a:pPr algn="r"/>
            <a:r>
              <a:rPr lang="en-US" sz="1000" dirty="0"/>
              <a:t>Download for free at </a:t>
            </a:r>
            <a:r>
              <a:rPr lang="en-US" sz="1000" dirty="0">
                <a:hlinkClick r:id="rId3"/>
              </a:rPr>
              <a:t>https://cnx.org/contents/GFy_h8cu@10.96:XaEKhjEp@6/Innate-Immune-Response</a:t>
            </a:r>
            <a:endParaRPr lang="en-US" sz="1000" dirty="0"/>
          </a:p>
        </p:txBody>
      </p:sp>
    </p:spTree>
    <p:extLst>
      <p:ext uri="{BB962C8B-B14F-4D97-AF65-F5344CB8AC3E}">
        <p14:creationId xmlns:p14="http://schemas.microsoft.com/office/powerpoint/2010/main" val="2910965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658" y="132453"/>
            <a:ext cx="8062912" cy="659535"/>
          </a:xfrm>
        </p:spPr>
        <p:txBody>
          <a:bodyPr/>
          <a:lstStyle/>
          <a:p>
            <a:r>
              <a:rPr lang="en-US" dirty="0"/>
              <a:t>Innate Immune System</a:t>
            </a:r>
          </a:p>
        </p:txBody>
      </p:sp>
      <p:sp>
        <p:nvSpPr>
          <p:cNvPr id="5" name="Text Placeholder 10"/>
          <p:cNvSpPr>
            <a:spLocks noGrp="1"/>
          </p:cNvSpPr>
          <p:nvPr>
            <p:ph type="body" sz="quarter" idx="14"/>
          </p:nvPr>
        </p:nvSpPr>
        <p:spPr>
          <a:xfrm>
            <a:off x="257045" y="1286191"/>
            <a:ext cx="4612944" cy="3788729"/>
          </a:xfrm>
        </p:spPr>
        <p:txBody>
          <a:bodyPr wrap="square">
            <a:spAutoFit/>
          </a:bodyPr>
          <a:lstStyle/>
          <a:p>
            <a:pPr marL="293688" indent="-293688">
              <a:buFont typeface="Arial"/>
              <a:buChar char="•"/>
            </a:pPr>
            <a:r>
              <a:rPr lang="en-US" sz="2400" dirty="0">
                <a:solidFill>
                  <a:srgbClr val="000000"/>
                </a:solidFill>
              </a:rPr>
              <a:t>Natural Killer Cells</a:t>
            </a:r>
          </a:p>
          <a:p>
            <a:pPr marL="573088" lvl="1" indent="-230188">
              <a:buFont typeface="Arial"/>
              <a:buChar char="•"/>
            </a:pPr>
            <a:r>
              <a:rPr lang="en-US" sz="2200" dirty="0">
                <a:solidFill>
                  <a:srgbClr val="000000"/>
                </a:solidFill>
              </a:rPr>
              <a:t>Kill virus infected or altered self cells (tumor cells)</a:t>
            </a:r>
          </a:p>
          <a:p>
            <a:pPr marL="573088" lvl="1" indent="-230188">
              <a:buFont typeface="Arial"/>
              <a:buChar char="•"/>
            </a:pPr>
            <a:r>
              <a:rPr lang="en-US" sz="2200" dirty="0">
                <a:solidFill>
                  <a:srgbClr val="000000"/>
                </a:solidFill>
              </a:rPr>
              <a:t>Recognize a modified expression of major histocompatibility class I molecules which distinguish self vs non self (or altered self) cells</a:t>
            </a:r>
          </a:p>
          <a:p>
            <a:pPr marL="573088" lvl="1" indent="-230188">
              <a:buFont typeface="Arial"/>
              <a:buChar char="•"/>
            </a:pPr>
            <a:endParaRPr lang="en-US" sz="2200" dirty="0">
              <a:solidFill>
                <a:srgbClr val="000000"/>
              </a:solidFill>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62297" y="1346853"/>
            <a:ext cx="3824658" cy="3291840"/>
          </a:xfrm>
          <a:prstGeom prst="rect">
            <a:avLst/>
          </a:prstGeom>
          <a:ln w="15875">
            <a:solidFill>
              <a:schemeClr val="tx1"/>
            </a:solidFill>
          </a:ln>
          <a:effectLst/>
        </p:spPr>
      </p:pic>
      <p:sp>
        <p:nvSpPr>
          <p:cNvPr id="9" name="TextBox 8"/>
          <p:cNvSpPr txBox="1"/>
          <p:nvPr/>
        </p:nvSpPr>
        <p:spPr>
          <a:xfrm>
            <a:off x="2823544" y="6479326"/>
            <a:ext cx="6204568" cy="246221"/>
          </a:xfrm>
          <a:prstGeom prst="rect">
            <a:avLst/>
          </a:prstGeom>
          <a:noFill/>
        </p:spPr>
        <p:txBody>
          <a:bodyPr wrap="none" rtlCol="0">
            <a:spAutoFit/>
          </a:bodyPr>
          <a:lstStyle/>
          <a:p>
            <a:pPr algn="r"/>
            <a:r>
              <a:rPr lang="en-US" sz="1000" dirty="0"/>
              <a:t>Download for free at </a:t>
            </a:r>
            <a:r>
              <a:rPr lang="en-US" sz="1000" dirty="0">
                <a:hlinkClick r:id="rId3"/>
              </a:rPr>
              <a:t>https://cnx.org/contents/GFy_h8cu@10.96:etZobsU-@6/Adaptive-Immune-Response</a:t>
            </a:r>
            <a:endParaRPr lang="en-US" sz="1000" dirty="0"/>
          </a:p>
        </p:txBody>
      </p:sp>
    </p:spTree>
    <p:extLst>
      <p:ext uri="{BB962C8B-B14F-4D97-AF65-F5344CB8AC3E}">
        <p14:creationId xmlns:p14="http://schemas.microsoft.com/office/powerpoint/2010/main" val="7700575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2720</TotalTime>
  <Words>2113</Words>
  <Application>Microsoft Office PowerPoint</Application>
  <PresentationFormat>On-screen Show (4:3)</PresentationFormat>
  <Paragraphs>193</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Arial Black</vt:lpstr>
      <vt:lpstr>Calibri</vt:lpstr>
      <vt:lpstr>Essential</vt:lpstr>
      <vt:lpstr>PowerPoint Presentation</vt:lpstr>
      <vt:lpstr>Introduction</vt:lpstr>
      <vt:lpstr>Two Immune Systems:</vt:lpstr>
      <vt:lpstr>Innate Immune System</vt:lpstr>
      <vt:lpstr>Innate Immune System</vt:lpstr>
      <vt:lpstr>Innate Immune System</vt:lpstr>
      <vt:lpstr>Innate immune system</vt:lpstr>
      <vt:lpstr>Innate Immune System</vt:lpstr>
      <vt:lpstr>Innate Immune System</vt:lpstr>
      <vt:lpstr>Innate Immune System</vt:lpstr>
      <vt:lpstr>Adaptive Immune Response</vt:lpstr>
      <vt:lpstr>Adaptive Immune System</vt:lpstr>
      <vt:lpstr>Adaptive Immune System</vt:lpstr>
      <vt:lpstr>Adaptive Immune Response</vt:lpstr>
      <vt:lpstr>Adaptive Immune System – Humoral Response</vt:lpstr>
      <vt:lpstr>Adaptive Immune System – Humoral Response</vt:lpstr>
      <vt:lpstr>Adaptive Immune System – Humoral Response</vt:lpstr>
      <vt:lpstr>Adaptive Immune System – Humoral Response</vt:lpstr>
      <vt:lpstr>Adaptive Immune System – Cell-Mediated Response</vt:lpstr>
      <vt:lpstr>Adaptive Immune System – Cell-Mediated Response</vt:lpstr>
      <vt:lpstr>Adaptive Immune System – Cell-Mediated Response</vt:lpstr>
      <vt:lpstr>Adaptive Immune Response</vt:lpstr>
      <vt:lpstr>Adaptive Immune Response</vt:lpstr>
      <vt:lpstr>Adaptive Immune Response</vt:lpstr>
      <vt:lpstr>Lymphatic System</vt:lpstr>
      <vt:lpstr>Lymphatic System</vt:lpstr>
      <vt:lpstr>Lymphatic System</vt:lpstr>
      <vt:lpstr>Things that can go wrong:</vt:lpstr>
      <vt:lpstr>Things that can go wrong:</vt:lpstr>
      <vt:lpstr>Things that can go wrong:</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Cathy Sistilli</cp:lastModifiedBy>
  <cp:revision>720</cp:revision>
  <cp:lastPrinted>2018-07-29T04:20:35Z</cp:lastPrinted>
  <dcterms:created xsi:type="dcterms:W3CDTF">2012-06-04T02:13:36Z</dcterms:created>
  <dcterms:modified xsi:type="dcterms:W3CDTF">2019-05-26T18:26:26Z</dcterms:modified>
</cp:coreProperties>
</file>