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9"/>
  </p:handoutMasterIdLst>
  <p:sldIdLst>
    <p:sldId id="256" r:id="rId2"/>
    <p:sldId id="319" r:id="rId3"/>
    <p:sldId id="348" r:id="rId4"/>
    <p:sldId id="349" r:id="rId5"/>
    <p:sldId id="343" r:id="rId6"/>
    <p:sldId id="320" r:id="rId7"/>
    <p:sldId id="351" r:id="rId8"/>
    <p:sldId id="350" r:id="rId9"/>
    <p:sldId id="321" r:id="rId10"/>
    <p:sldId id="300" r:id="rId11"/>
    <p:sldId id="303" r:id="rId12"/>
    <p:sldId id="302" r:id="rId13"/>
    <p:sldId id="322" r:id="rId14"/>
    <p:sldId id="339" r:id="rId15"/>
    <p:sldId id="323" r:id="rId16"/>
    <p:sldId id="346" r:id="rId17"/>
    <p:sldId id="353" r:id="rId18"/>
    <p:sldId id="324" r:id="rId19"/>
    <p:sldId id="325" r:id="rId20"/>
    <p:sldId id="326" r:id="rId21"/>
    <p:sldId id="341" r:id="rId22"/>
    <p:sldId id="354" r:id="rId23"/>
    <p:sldId id="327" r:id="rId24"/>
    <p:sldId id="355" r:id="rId25"/>
    <p:sldId id="304" r:id="rId26"/>
    <p:sldId id="328" r:id="rId27"/>
    <p:sldId id="30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092" autoAdjust="0"/>
  </p:normalViewPr>
  <p:slideViewPr>
    <p:cSldViewPr snapToGrid="0" snapToObjects="1">
      <p:cViewPr varScale="1">
        <p:scale>
          <a:sx n="108" d="100"/>
          <a:sy n="108" d="100"/>
        </p:scale>
        <p:origin x="1710" y="114"/>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Sistilli" userId="c778bf274aaf783d" providerId="LiveId" clId="{9CECA90A-168B-46BF-B176-C822191C02C4}"/>
    <pc:docChg chg="undo custSel addSld delSld modSld sldOrd">
      <pc:chgData name="Cathy Sistilli" userId="c778bf274aaf783d" providerId="LiveId" clId="{9CECA90A-168B-46BF-B176-C822191C02C4}" dt="2019-05-20T11:53:12.858" v="3783" actId="120"/>
      <pc:docMkLst>
        <pc:docMk/>
      </pc:docMkLst>
      <pc:sldChg chg="addSp delSp modSp del">
        <pc:chgData name="Cathy Sistilli" userId="c778bf274aaf783d" providerId="LiveId" clId="{9CECA90A-168B-46BF-B176-C822191C02C4}" dt="2019-05-19T14:42:51.465" v="2461" actId="2696"/>
        <pc:sldMkLst>
          <pc:docMk/>
          <pc:sldMk cId="2023719035" sldId="285"/>
        </pc:sldMkLst>
        <pc:spChg chg="add mod">
          <ac:chgData name="Cathy Sistilli" userId="c778bf274aaf783d" providerId="LiveId" clId="{9CECA90A-168B-46BF-B176-C822191C02C4}" dt="2019-05-19T14:41:39.289" v="2436"/>
          <ac:spMkLst>
            <pc:docMk/>
            <pc:sldMk cId="2023719035" sldId="285"/>
            <ac:spMk id="4" creationId="{A5F417B2-BD98-48F5-B62B-70FD57902B12}"/>
          </ac:spMkLst>
        </pc:spChg>
        <pc:spChg chg="add mod">
          <ac:chgData name="Cathy Sistilli" userId="c778bf274aaf783d" providerId="LiveId" clId="{9CECA90A-168B-46BF-B176-C822191C02C4}" dt="2019-05-19T14:42:19.833" v="2453"/>
          <ac:spMkLst>
            <pc:docMk/>
            <pc:sldMk cId="2023719035" sldId="285"/>
            <ac:spMk id="6" creationId="{9BF767ED-0793-436B-AE89-DE44E6C34DF3}"/>
          </ac:spMkLst>
        </pc:spChg>
        <pc:spChg chg="del mod">
          <ac:chgData name="Cathy Sistilli" userId="c778bf274aaf783d" providerId="LiveId" clId="{9CECA90A-168B-46BF-B176-C822191C02C4}" dt="2019-05-19T14:42:19.833" v="2453"/>
          <ac:spMkLst>
            <pc:docMk/>
            <pc:sldMk cId="2023719035" sldId="285"/>
            <ac:spMk id="7" creationId="{00000000-0000-0000-0000-000000000000}"/>
          </ac:spMkLst>
        </pc:spChg>
        <pc:picChg chg="del">
          <ac:chgData name="Cathy Sistilli" userId="c778bf274aaf783d" providerId="LiveId" clId="{9CECA90A-168B-46BF-B176-C822191C02C4}" dt="2019-05-19T14:41:39.289" v="2436"/>
          <ac:picMkLst>
            <pc:docMk/>
            <pc:sldMk cId="2023719035" sldId="285"/>
            <ac:picMk id="3" creationId="{00000000-0000-0000-0000-000000000000}"/>
          </ac:picMkLst>
        </pc:picChg>
      </pc:sldChg>
      <pc:sldChg chg="modSp">
        <pc:chgData name="Cathy Sistilli" userId="c778bf274aaf783d" providerId="LiveId" clId="{9CECA90A-168B-46BF-B176-C822191C02C4}" dt="2019-05-17T17:27:20.470" v="1517" actId="1076"/>
        <pc:sldMkLst>
          <pc:docMk/>
          <pc:sldMk cId="4050773718" sldId="300"/>
        </pc:sldMkLst>
        <pc:spChg chg="mod">
          <ac:chgData name="Cathy Sistilli" userId="c778bf274aaf783d" providerId="LiveId" clId="{9CECA90A-168B-46BF-B176-C822191C02C4}" dt="2019-05-17T17:27:18.559" v="1516" actId="1076"/>
          <ac:spMkLst>
            <pc:docMk/>
            <pc:sldMk cId="4050773718" sldId="300"/>
            <ac:spMk id="5" creationId="{00000000-0000-0000-0000-000000000000}"/>
          </ac:spMkLst>
        </pc:spChg>
        <pc:picChg chg="mod">
          <ac:chgData name="Cathy Sistilli" userId="c778bf274aaf783d" providerId="LiveId" clId="{9CECA90A-168B-46BF-B176-C822191C02C4}" dt="2019-05-17T17:27:20.470" v="1517" actId="1076"/>
          <ac:picMkLst>
            <pc:docMk/>
            <pc:sldMk cId="4050773718" sldId="300"/>
            <ac:picMk id="3" creationId="{00000000-0000-0000-0000-000000000000}"/>
          </ac:picMkLst>
        </pc:picChg>
      </pc:sldChg>
      <pc:sldChg chg="modSp">
        <pc:chgData name="Cathy Sistilli" userId="c778bf274aaf783d" providerId="LiveId" clId="{9CECA90A-168B-46BF-B176-C822191C02C4}" dt="2019-05-19T23:35:38.081" v="3728" actId="12"/>
        <pc:sldMkLst>
          <pc:docMk/>
          <pc:sldMk cId="562686528" sldId="302"/>
        </pc:sldMkLst>
        <pc:spChg chg="mod">
          <ac:chgData name="Cathy Sistilli" userId="c778bf274aaf783d" providerId="LiveId" clId="{9CECA90A-168B-46BF-B176-C822191C02C4}" dt="2019-05-17T17:27:45.134" v="1540" actId="1076"/>
          <ac:spMkLst>
            <pc:docMk/>
            <pc:sldMk cId="562686528" sldId="302"/>
            <ac:spMk id="5" creationId="{00000000-0000-0000-0000-000000000000}"/>
          </ac:spMkLst>
        </pc:spChg>
        <pc:spChg chg="mod">
          <ac:chgData name="Cathy Sistilli" userId="c778bf274aaf783d" providerId="LiveId" clId="{9CECA90A-168B-46BF-B176-C822191C02C4}" dt="2019-05-19T23:35:38.081" v="3728" actId="12"/>
          <ac:spMkLst>
            <pc:docMk/>
            <pc:sldMk cId="562686528" sldId="302"/>
            <ac:spMk id="14" creationId="{00000000-0000-0000-0000-000000000000}"/>
          </ac:spMkLst>
        </pc:spChg>
        <pc:picChg chg="mod">
          <ac:chgData name="Cathy Sistilli" userId="c778bf274aaf783d" providerId="LiveId" clId="{9CECA90A-168B-46BF-B176-C822191C02C4}" dt="2019-05-17T17:27:47.623" v="1541" actId="1076"/>
          <ac:picMkLst>
            <pc:docMk/>
            <pc:sldMk cId="562686528" sldId="302"/>
            <ac:picMk id="4" creationId="{00000000-0000-0000-0000-000000000000}"/>
          </ac:picMkLst>
        </pc:picChg>
      </pc:sldChg>
      <pc:sldChg chg="delSp modSp">
        <pc:chgData name="Cathy Sistilli" userId="c778bf274aaf783d" providerId="LiveId" clId="{9CECA90A-168B-46BF-B176-C822191C02C4}" dt="2019-05-19T16:24:48.226" v="3723" actId="1076"/>
        <pc:sldMkLst>
          <pc:docMk/>
          <pc:sldMk cId="2557838593" sldId="303"/>
        </pc:sldMkLst>
        <pc:spChg chg="mod">
          <ac:chgData name="Cathy Sistilli" userId="c778bf274aaf783d" providerId="LiveId" clId="{9CECA90A-168B-46BF-B176-C822191C02C4}" dt="2019-05-19T12:21:57.364" v="1582" actId="20577"/>
          <ac:spMkLst>
            <pc:docMk/>
            <pc:sldMk cId="2557838593" sldId="303"/>
            <ac:spMk id="5" creationId="{00000000-0000-0000-0000-000000000000}"/>
          </ac:spMkLst>
        </pc:spChg>
        <pc:spChg chg="del">
          <ac:chgData name="Cathy Sistilli" userId="c778bf274aaf783d" providerId="LiveId" clId="{9CECA90A-168B-46BF-B176-C822191C02C4}" dt="2019-05-19T12:20:09.330" v="1546"/>
          <ac:spMkLst>
            <pc:docMk/>
            <pc:sldMk cId="2557838593" sldId="303"/>
            <ac:spMk id="6" creationId="{83047BCB-DF7D-4FB0-B707-867B58066803}"/>
          </ac:spMkLst>
        </pc:spChg>
        <pc:spChg chg="mod">
          <ac:chgData name="Cathy Sistilli" userId="c778bf274aaf783d" providerId="LiveId" clId="{9CECA90A-168B-46BF-B176-C822191C02C4}" dt="2019-05-19T16:24:48.226" v="3723" actId="1076"/>
          <ac:spMkLst>
            <pc:docMk/>
            <pc:sldMk cId="2557838593" sldId="303"/>
            <ac:spMk id="14" creationId="{00000000-0000-0000-0000-000000000000}"/>
          </ac:spMkLst>
        </pc:spChg>
        <pc:picChg chg="mod">
          <ac:chgData name="Cathy Sistilli" userId="c778bf274aaf783d" providerId="LiveId" clId="{9CECA90A-168B-46BF-B176-C822191C02C4}" dt="2019-05-19T16:24:45.444" v="3722" actId="1076"/>
          <ac:picMkLst>
            <pc:docMk/>
            <pc:sldMk cId="2557838593" sldId="303"/>
            <ac:picMk id="3" creationId="{00000000-0000-0000-0000-000000000000}"/>
          </ac:picMkLst>
        </pc:picChg>
        <pc:picChg chg="del">
          <ac:chgData name="Cathy Sistilli" userId="c778bf274aaf783d" providerId="LiveId" clId="{9CECA90A-168B-46BF-B176-C822191C02C4}" dt="2019-05-19T12:20:05.479" v="1545"/>
          <ac:picMkLst>
            <pc:docMk/>
            <pc:sldMk cId="2557838593" sldId="303"/>
            <ac:picMk id="11" creationId="{00000000-0000-0000-0000-000000000000}"/>
          </ac:picMkLst>
        </pc:picChg>
      </pc:sldChg>
      <pc:sldChg chg="modSp">
        <pc:chgData name="Cathy Sistilli" userId="c778bf274aaf783d" providerId="LiveId" clId="{9CECA90A-168B-46BF-B176-C822191C02C4}" dt="2019-05-19T16:14:39.052" v="3432" actId="113"/>
        <pc:sldMkLst>
          <pc:docMk/>
          <pc:sldMk cId="1351043099" sldId="304"/>
        </pc:sldMkLst>
        <pc:spChg chg="mod">
          <ac:chgData name="Cathy Sistilli" userId="c778bf274aaf783d" providerId="LiveId" clId="{9CECA90A-168B-46BF-B176-C822191C02C4}" dt="2019-05-19T16:12:51.139" v="3407" actId="1076"/>
          <ac:spMkLst>
            <pc:docMk/>
            <pc:sldMk cId="1351043099" sldId="304"/>
            <ac:spMk id="5" creationId="{00000000-0000-0000-0000-000000000000}"/>
          </ac:spMkLst>
        </pc:spChg>
        <pc:spChg chg="mod">
          <ac:chgData name="Cathy Sistilli" userId="c778bf274aaf783d" providerId="LiveId" clId="{9CECA90A-168B-46BF-B176-C822191C02C4}" dt="2019-05-19T16:14:39.052" v="3432" actId="113"/>
          <ac:spMkLst>
            <pc:docMk/>
            <pc:sldMk cId="1351043099" sldId="304"/>
            <ac:spMk id="7" creationId="{00000000-0000-0000-0000-000000000000}"/>
          </ac:spMkLst>
        </pc:spChg>
        <pc:picChg chg="mod">
          <ac:chgData name="Cathy Sistilli" userId="c778bf274aaf783d" providerId="LiveId" clId="{9CECA90A-168B-46BF-B176-C822191C02C4}" dt="2019-05-19T16:12:54.075" v="3408" actId="1076"/>
          <ac:picMkLst>
            <pc:docMk/>
            <pc:sldMk cId="1351043099" sldId="304"/>
            <ac:picMk id="4" creationId="{00000000-0000-0000-0000-000000000000}"/>
          </ac:picMkLst>
        </pc:picChg>
      </pc:sldChg>
      <pc:sldChg chg="delSp modSp">
        <pc:chgData name="Cathy Sistilli" userId="c778bf274aaf783d" providerId="LiveId" clId="{9CECA90A-168B-46BF-B176-C822191C02C4}" dt="2019-05-19T16:20:04.459" v="3664" actId="27636"/>
        <pc:sldMkLst>
          <pc:docMk/>
          <pc:sldMk cId="2750287338" sldId="306"/>
        </pc:sldMkLst>
        <pc:spChg chg="mod">
          <ac:chgData name="Cathy Sistilli" userId="c778bf274aaf783d" providerId="LiveId" clId="{9CECA90A-168B-46BF-B176-C822191C02C4}" dt="2019-05-19T16:20:04.459" v="3664" actId="27636"/>
          <ac:spMkLst>
            <pc:docMk/>
            <pc:sldMk cId="2750287338" sldId="306"/>
            <ac:spMk id="5" creationId="{00000000-0000-0000-0000-000000000000}"/>
          </ac:spMkLst>
        </pc:spChg>
        <pc:spChg chg="del">
          <ac:chgData name="Cathy Sistilli" userId="c778bf274aaf783d" providerId="LiveId" clId="{9CECA90A-168B-46BF-B176-C822191C02C4}" dt="2019-05-19T16:16:42.481" v="3506"/>
          <ac:spMkLst>
            <pc:docMk/>
            <pc:sldMk cId="2750287338" sldId="306"/>
            <ac:spMk id="6" creationId="{EE9FC630-3310-43CE-98B7-BC86D43452C3}"/>
          </ac:spMkLst>
        </pc:spChg>
        <pc:picChg chg="del">
          <ac:chgData name="Cathy Sistilli" userId="c778bf274aaf783d" providerId="LiveId" clId="{9CECA90A-168B-46BF-B176-C822191C02C4}" dt="2019-05-19T16:16:38.603" v="3505"/>
          <ac:picMkLst>
            <pc:docMk/>
            <pc:sldMk cId="2750287338" sldId="306"/>
            <ac:picMk id="8" creationId="{00000000-0000-0000-0000-000000000000}"/>
          </ac:picMkLst>
        </pc:picChg>
      </pc:sldChg>
      <pc:sldChg chg="addSp delSp modSp ord">
        <pc:chgData name="Cathy Sistilli" userId="c778bf274aaf783d" providerId="LiveId" clId="{9CECA90A-168B-46BF-B176-C822191C02C4}" dt="2019-05-19T16:20:56.555" v="3666" actId="14100"/>
        <pc:sldMkLst>
          <pc:docMk/>
          <pc:sldMk cId="3932432610" sldId="319"/>
        </pc:sldMkLst>
        <pc:spChg chg="mod">
          <ac:chgData name="Cathy Sistilli" userId="c778bf274aaf783d" providerId="LiveId" clId="{9CECA90A-168B-46BF-B176-C822191C02C4}" dt="2019-05-17T16:38:56.342" v="17" actId="20577"/>
          <ac:spMkLst>
            <pc:docMk/>
            <pc:sldMk cId="3932432610" sldId="319"/>
            <ac:spMk id="5" creationId="{00000000-0000-0000-0000-000000000000}"/>
          </ac:spMkLst>
        </pc:spChg>
        <pc:spChg chg="add mod">
          <ac:chgData name="Cathy Sistilli" userId="c778bf274aaf783d" providerId="LiveId" clId="{9CECA90A-168B-46BF-B176-C822191C02C4}" dt="2019-05-19T16:20:56.555" v="3666" actId="14100"/>
          <ac:spMkLst>
            <pc:docMk/>
            <pc:sldMk cId="3932432610" sldId="319"/>
            <ac:spMk id="6" creationId="{3B4B3CBC-FE46-4575-BC8B-0CA5781F66B7}"/>
          </ac:spMkLst>
        </pc:spChg>
        <pc:picChg chg="add mod">
          <ac:chgData name="Cathy Sistilli" userId="c778bf274aaf783d" providerId="LiveId" clId="{9CECA90A-168B-46BF-B176-C822191C02C4}" dt="2019-05-17T16:38:59.615" v="18" actId="1076"/>
          <ac:picMkLst>
            <pc:docMk/>
            <pc:sldMk cId="3932432610" sldId="319"/>
            <ac:picMk id="4" creationId="{9115D0D8-C6D7-43F0-8992-B219793124A7}"/>
          </ac:picMkLst>
        </pc:picChg>
        <pc:picChg chg="del">
          <ac:chgData name="Cathy Sistilli" userId="c778bf274aaf783d" providerId="LiveId" clId="{9CECA90A-168B-46BF-B176-C822191C02C4}" dt="2019-05-17T16:38:33.575" v="2"/>
          <ac:picMkLst>
            <pc:docMk/>
            <pc:sldMk cId="3932432610" sldId="319"/>
            <ac:picMk id="8" creationId="{00000000-0000-0000-0000-000000000000}"/>
          </ac:picMkLst>
        </pc:picChg>
      </pc:sldChg>
      <pc:sldChg chg="modSp">
        <pc:chgData name="Cathy Sistilli" userId="c778bf274aaf783d" providerId="LiveId" clId="{9CECA90A-168B-46BF-B176-C822191C02C4}" dt="2019-05-19T16:24:27.179" v="3720" actId="1076"/>
        <pc:sldMkLst>
          <pc:docMk/>
          <pc:sldMk cId="3862455148" sldId="320"/>
        </pc:sldMkLst>
        <pc:spChg chg="mod">
          <ac:chgData name="Cathy Sistilli" userId="c778bf274aaf783d" providerId="LiveId" clId="{9CECA90A-168B-46BF-B176-C822191C02C4}" dt="2019-05-17T17:05:24.795" v="1120" actId="1076"/>
          <ac:spMkLst>
            <pc:docMk/>
            <pc:sldMk cId="3862455148" sldId="320"/>
            <ac:spMk id="5" creationId="{00000000-0000-0000-0000-000000000000}"/>
          </ac:spMkLst>
        </pc:spChg>
        <pc:spChg chg="mod">
          <ac:chgData name="Cathy Sistilli" userId="c778bf274aaf783d" providerId="LiveId" clId="{9CECA90A-168B-46BF-B176-C822191C02C4}" dt="2019-05-19T16:24:27.179" v="3720" actId="1076"/>
          <ac:spMkLst>
            <pc:docMk/>
            <pc:sldMk cId="3862455148" sldId="320"/>
            <ac:spMk id="14" creationId="{00000000-0000-0000-0000-000000000000}"/>
          </ac:spMkLst>
        </pc:spChg>
        <pc:picChg chg="mod">
          <ac:chgData name="Cathy Sistilli" userId="c778bf274aaf783d" providerId="LiveId" clId="{9CECA90A-168B-46BF-B176-C822191C02C4}" dt="2019-05-17T17:05:42.979" v="1123" actId="1076"/>
          <ac:picMkLst>
            <pc:docMk/>
            <pc:sldMk cId="3862455148" sldId="320"/>
            <ac:picMk id="3" creationId="{00000000-0000-0000-0000-000000000000}"/>
          </ac:picMkLst>
        </pc:picChg>
      </pc:sldChg>
      <pc:sldChg chg="modSp">
        <pc:chgData name="Cathy Sistilli" userId="c778bf274aaf783d" providerId="LiveId" clId="{9CECA90A-168B-46BF-B176-C822191C02C4}" dt="2019-05-17T17:26:48.687" v="1493" actId="1076"/>
        <pc:sldMkLst>
          <pc:docMk/>
          <pc:sldMk cId="4076452480" sldId="321"/>
        </pc:sldMkLst>
        <pc:spChg chg="mod">
          <ac:chgData name="Cathy Sistilli" userId="c778bf274aaf783d" providerId="LiveId" clId="{9CECA90A-168B-46BF-B176-C822191C02C4}" dt="2019-05-17T17:26:35.126" v="1490" actId="1076"/>
          <ac:spMkLst>
            <pc:docMk/>
            <pc:sldMk cId="4076452480" sldId="321"/>
            <ac:spMk id="5" creationId="{00000000-0000-0000-0000-000000000000}"/>
          </ac:spMkLst>
        </pc:spChg>
        <pc:spChg chg="mod">
          <ac:chgData name="Cathy Sistilli" userId="c778bf274aaf783d" providerId="LiveId" clId="{9CECA90A-168B-46BF-B176-C822191C02C4}" dt="2019-05-17T17:26:44.631" v="1492" actId="1076"/>
          <ac:spMkLst>
            <pc:docMk/>
            <pc:sldMk cId="4076452480" sldId="321"/>
            <ac:spMk id="7" creationId="{00000000-0000-0000-0000-000000000000}"/>
          </ac:spMkLst>
        </pc:spChg>
        <pc:picChg chg="mod">
          <ac:chgData name="Cathy Sistilli" userId="c778bf274aaf783d" providerId="LiveId" clId="{9CECA90A-168B-46BF-B176-C822191C02C4}" dt="2019-05-17T17:26:48.687" v="1493" actId="1076"/>
          <ac:picMkLst>
            <pc:docMk/>
            <pc:sldMk cId="4076452480" sldId="321"/>
            <ac:picMk id="4" creationId="{00000000-0000-0000-0000-000000000000}"/>
          </ac:picMkLst>
        </pc:picChg>
      </pc:sldChg>
      <pc:sldChg chg="modSp">
        <pc:chgData name="Cathy Sistilli" userId="c778bf274aaf783d" providerId="LiveId" clId="{9CECA90A-168B-46BF-B176-C822191C02C4}" dt="2019-05-19T14:24:58.057" v="1976" actId="1076"/>
        <pc:sldMkLst>
          <pc:docMk/>
          <pc:sldMk cId="1419711081" sldId="322"/>
        </pc:sldMkLst>
        <pc:spChg chg="mod">
          <ac:chgData name="Cathy Sistilli" userId="c778bf274aaf783d" providerId="LiveId" clId="{9CECA90A-168B-46BF-B176-C822191C02C4}" dt="2019-05-19T14:23:46.729" v="1957" actId="1076"/>
          <ac:spMkLst>
            <pc:docMk/>
            <pc:sldMk cId="1419711081" sldId="322"/>
            <ac:spMk id="5" creationId="{00000000-0000-0000-0000-000000000000}"/>
          </ac:spMkLst>
        </pc:spChg>
        <pc:spChg chg="mod">
          <ac:chgData name="Cathy Sistilli" userId="c778bf274aaf783d" providerId="LiveId" clId="{9CECA90A-168B-46BF-B176-C822191C02C4}" dt="2019-05-19T14:24:51.082" v="1975" actId="14100"/>
          <ac:spMkLst>
            <pc:docMk/>
            <pc:sldMk cId="1419711081" sldId="322"/>
            <ac:spMk id="14" creationId="{00000000-0000-0000-0000-000000000000}"/>
          </ac:spMkLst>
        </pc:spChg>
        <pc:picChg chg="mod">
          <ac:chgData name="Cathy Sistilli" userId="c778bf274aaf783d" providerId="LiveId" clId="{9CECA90A-168B-46BF-B176-C822191C02C4}" dt="2019-05-19T14:24:58.057" v="1976" actId="1076"/>
          <ac:picMkLst>
            <pc:docMk/>
            <pc:sldMk cId="1419711081" sldId="322"/>
            <ac:picMk id="4" creationId="{00000000-0000-0000-0000-000000000000}"/>
          </ac:picMkLst>
        </pc:picChg>
      </pc:sldChg>
      <pc:sldChg chg="modSp">
        <pc:chgData name="Cathy Sistilli" userId="c778bf274aaf783d" providerId="LiveId" clId="{9CECA90A-168B-46BF-B176-C822191C02C4}" dt="2019-05-19T16:23:21.139" v="3718" actId="1076"/>
        <pc:sldMkLst>
          <pc:docMk/>
          <pc:sldMk cId="4153917857" sldId="323"/>
        </pc:sldMkLst>
        <pc:spChg chg="mod">
          <ac:chgData name="Cathy Sistilli" userId="c778bf274aaf783d" providerId="LiveId" clId="{9CECA90A-168B-46BF-B176-C822191C02C4}" dt="2019-05-19T16:23:21.139" v="3718" actId="1076"/>
          <ac:spMkLst>
            <pc:docMk/>
            <pc:sldMk cId="4153917857" sldId="323"/>
            <ac:spMk id="5" creationId="{00000000-0000-0000-0000-000000000000}"/>
          </ac:spMkLst>
        </pc:spChg>
        <pc:spChg chg="mod">
          <ac:chgData name="Cathy Sistilli" userId="c778bf274aaf783d" providerId="LiveId" clId="{9CECA90A-168B-46BF-B176-C822191C02C4}" dt="2019-05-19T16:22:46.707" v="3675" actId="1076"/>
          <ac:spMkLst>
            <pc:docMk/>
            <pc:sldMk cId="4153917857" sldId="323"/>
            <ac:spMk id="14" creationId="{00000000-0000-0000-0000-000000000000}"/>
          </ac:spMkLst>
        </pc:spChg>
        <pc:picChg chg="mod modCrop">
          <ac:chgData name="Cathy Sistilli" userId="c778bf274aaf783d" providerId="LiveId" clId="{9CECA90A-168B-46BF-B176-C822191C02C4}" dt="2019-05-19T16:22:43.794" v="3674" actId="1076"/>
          <ac:picMkLst>
            <pc:docMk/>
            <pc:sldMk cId="4153917857" sldId="323"/>
            <ac:picMk id="3" creationId="{00000000-0000-0000-0000-000000000000}"/>
          </ac:picMkLst>
        </pc:picChg>
      </pc:sldChg>
      <pc:sldChg chg="addSp delSp modSp">
        <pc:chgData name="Cathy Sistilli" userId="c778bf274aaf783d" providerId="LiveId" clId="{9CECA90A-168B-46BF-B176-C822191C02C4}" dt="2019-05-19T14:42:43.977" v="2460" actId="14100"/>
        <pc:sldMkLst>
          <pc:docMk/>
          <pc:sldMk cId="582072779" sldId="324"/>
        </pc:sldMkLst>
        <pc:spChg chg="add del mod">
          <ac:chgData name="Cathy Sistilli" userId="c778bf274aaf783d" providerId="LiveId" clId="{9CECA90A-168B-46BF-B176-C822191C02C4}" dt="2019-05-19T14:36:04.839" v="2170"/>
          <ac:spMkLst>
            <pc:docMk/>
            <pc:sldMk cId="582072779" sldId="324"/>
            <ac:spMk id="2" creationId="{690430EA-2CB7-44C1-9E46-75CF8F82CA1F}"/>
          </ac:spMkLst>
        </pc:spChg>
        <pc:spChg chg="mod">
          <ac:chgData name="Cathy Sistilli" userId="c778bf274aaf783d" providerId="LiveId" clId="{9CECA90A-168B-46BF-B176-C822191C02C4}" dt="2019-05-19T14:41:52.522" v="2439" actId="1076"/>
          <ac:spMkLst>
            <pc:docMk/>
            <pc:sldMk cId="582072779" sldId="324"/>
            <ac:spMk id="5" creationId="{00000000-0000-0000-0000-000000000000}"/>
          </ac:spMkLst>
        </pc:spChg>
        <pc:spChg chg="add mod">
          <ac:chgData name="Cathy Sistilli" userId="c778bf274aaf783d" providerId="LiveId" clId="{9CECA90A-168B-46BF-B176-C822191C02C4}" dt="2019-05-19T14:41:55.554" v="2440" actId="1076"/>
          <ac:spMkLst>
            <pc:docMk/>
            <pc:sldMk cId="582072779" sldId="324"/>
            <ac:spMk id="6" creationId="{6935F944-CE9A-4885-941A-B4E9E983CFA1}"/>
          </ac:spMkLst>
        </pc:spChg>
        <pc:spChg chg="add mod">
          <ac:chgData name="Cathy Sistilli" userId="c778bf274aaf783d" providerId="LiveId" clId="{9CECA90A-168B-46BF-B176-C822191C02C4}" dt="2019-05-19T14:42:43.977" v="2460" actId="14100"/>
          <ac:spMkLst>
            <pc:docMk/>
            <pc:sldMk cId="582072779" sldId="324"/>
            <ac:spMk id="8" creationId="{718F3770-1AC0-4D34-9BD1-F1A496C5C569}"/>
          </ac:spMkLst>
        </pc:spChg>
        <pc:spChg chg="del mod">
          <ac:chgData name="Cathy Sistilli" userId="c778bf274aaf783d" providerId="LiveId" clId="{9CECA90A-168B-46BF-B176-C822191C02C4}" dt="2019-05-19T14:39:13.424" v="2356"/>
          <ac:spMkLst>
            <pc:docMk/>
            <pc:sldMk cId="582072779" sldId="324"/>
            <ac:spMk id="14" creationId="{00000000-0000-0000-0000-000000000000}"/>
          </ac:spMkLst>
        </pc:spChg>
        <pc:picChg chg="del">
          <ac:chgData name="Cathy Sistilli" userId="c778bf274aaf783d" providerId="LiveId" clId="{9CECA90A-168B-46BF-B176-C822191C02C4}" dt="2019-05-19T14:36:02.159" v="2169"/>
          <ac:picMkLst>
            <pc:docMk/>
            <pc:sldMk cId="582072779" sldId="324"/>
            <ac:picMk id="3" creationId="{00000000-0000-0000-0000-000000000000}"/>
          </ac:picMkLst>
        </pc:picChg>
        <pc:picChg chg="add mod">
          <ac:chgData name="Cathy Sistilli" userId="c778bf274aaf783d" providerId="LiveId" clId="{9CECA90A-168B-46BF-B176-C822191C02C4}" dt="2019-05-19T14:42:38.169" v="2458" actId="1076"/>
          <ac:picMkLst>
            <pc:docMk/>
            <pc:sldMk cId="582072779" sldId="324"/>
            <ac:picMk id="7" creationId="{918BF24D-D55A-4D04-8F3C-98C8D7160A22}"/>
          </ac:picMkLst>
        </pc:picChg>
      </pc:sldChg>
      <pc:sldChg chg="addSp modSp">
        <pc:chgData name="Cathy Sistilli" userId="c778bf274aaf783d" providerId="LiveId" clId="{9CECA90A-168B-46BF-B176-C822191C02C4}" dt="2019-05-19T15:49:39.232" v="2504" actId="12"/>
        <pc:sldMkLst>
          <pc:docMk/>
          <pc:sldMk cId="2405161831" sldId="325"/>
        </pc:sldMkLst>
        <pc:spChg chg="mod">
          <ac:chgData name="Cathy Sistilli" userId="c778bf274aaf783d" providerId="LiveId" clId="{9CECA90A-168B-46BF-B176-C822191C02C4}" dt="2019-05-19T14:43:55.849" v="2467" actId="1076"/>
          <ac:spMkLst>
            <pc:docMk/>
            <pc:sldMk cId="2405161831" sldId="325"/>
            <ac:spMk id="5" creationId="{00000000-0000-0000-0000-000000000000}"/>
          </ac:spMkLst>
        </pc:spChg>
        <pc:spChg chg="add mod">
          <ac:chgData name="Cathy Sistilli" userId="c778bf274aaf783d" providerId="LiveId" clId="{9CECA90A-168B-46BF-B176-C822191C02C4}" dt="2019-05-19T14:44:09.634" v="2471" actId="1076"/>
          <ac:spMkLst>
            <pc:docMk/>
            <pc:sldMk cId="2405161831" sldId="325"/>
            <ac:spMk id="6" creationId="{46486B2F-AC8E-48C9-A55B-A8DB3C88C662}"/>
          </ac:spMkLst>
        </pc:spChg>
        <pc:spChg chg="mod">
          <ac:chgData name="Cathy Sistilli" userId="c778bf274aaf783d" providerId="LiveId" clId="{9CECA90A-168B-46BF-B176-C822191C02C4}" dt="2019-05-19T15:49:39.232" v="2504" actId="12"/>
          <ac:spMkLst>
            <pc:docMk/>
            <pc:sldMk cId="2405161831" sldId="325"/>
            <ac:spMk id="14" creationId="{00000000-0000-0000-0000-000000000000}"/>
          </ac:spMkLst>
        </pc:spChg>
        <pc:picChg chg="mod modCrop">
          <ac:chgData name="Cathy Sistilli" userId="c778bf274aaf783d" providerId="LiveId" clId="{9CECA90A-168B-46BF-B176-C822191C02C4}" dt="2019-05-19T14:45:16.473" v="2492" actId="1076"/>
          <ac:picMkLst>
            <pc:docMk/>
            <pc:sldMk cId="2405161831" sldId="325"/>
            <ac:picMk id="4" creationId="{00000000-0000-0000-0000-000000000000}"/>
          </ac:picMkLst>
        </pc:picChg>
      </pc:sldChg>
      <pc:sldChg chg="addSp delSp modSp">
        <pc:chgData name="Cathy Sistilli" userId="c778bf274aaf783d" providerId="LiveId" clId="{9CECA90A-168B-46BF-B176-C822191C02C4}" dt="2019-05-19T15:52:38.028" v="2528" actId="1076"/>
        <pc:sldMkLst>
          <pc:docMk/>
          <pc:sldMk cId="3867661520" sldId="326"/>
        </pc:sldMkLst>
        <pc:spChg chg="add del mod">
          <ac:chgData name="Cathy Sistilli" userId="c778bf274aaf783d" providerId="LiveId" clId="{9CECA90A-168B-46BF-B176-C822191C02C4}" dt="2019-05-19T15:51:58.183" v="2523"/>
          <ac:spMkLst>
            <pc:docMk/>
            <pc:sldMk cId="3867661520" sldId="326"/>
            <ac:spMk id="2" creationId="{A3620FF7-AD54-4A1F-8596-6931174A07E0}"/>
          </ac:spMkLst>
        </pc:spChg>
        <pc:spChg chg="mod">
          <ac:chgData name="Cathy Sistilli" userId="c778bf274aaf783d" providerId="LiveId" clId="{9CECA90A-168B-46BF-B176-C822191C02C4}" dt="2019-05-19T15:48:27.076" v="2496" actId="1076"/>
          <ac:spMkLst>
            <pc:docMk/>
            <pc:sldMk cId="3867661520" sldId="326"/>
            <ac:spMk id="5" creationId="{00000000-0000-0000-0000-000000000000}"/>
          </ac:spMkLst>
        </pc:spChg>
        <pc:spChg chg="mod">
          <ac:chgData name="Cathy Sistilli" userId="c778bf274aaf783d" providerId="LiveId" clId="{9CECA90A-168B-46BF-B176-C822191C02C4}" dt="2019-05-19T15:52:38.028" v="2528" actId="1076"/>
          <ac:spMkLst>
            <pc:docMk/>
            <pc:sldMk cId="3867661520" sldId="326"/>
            <ac:spMk id="14" creationId="{00000000-0000-0000-0000-000000000000}"/>
          </ac:spMkLst>
        </pc:spChg>
        <pc:picChg chg="mod modCrop">
          <ac:chgData name="Cathy Sistilli" userId="c778bf274aaf783d" providerId="LiveId" clId="{9CECA90A-168B-46BF-B176-C822191C02C4}" dt="2019-05-19T15:52:30.459" v="2526" actId="1076"/>
          <ac:picMkLst>
            <pc:docMk/>
            <pc:sldMk cId="3867661520" sldId="326"/>
            <ac:picMk id="4" creationId="{00000000-0000-0000-0000-000000000000}"/>
          </ac:picMkLst>
        </pc:picChg>
      </pc:sldChg>
      <pc:sldChg chg="addSp modSp">
        <pc:chgData name="Cathy Sistilli" userId="c778bf274aaf783d" providerId="LiveId" clId="{9CECA90A-168B-46BF-B176-C822191C02C4}" dt="2019-05-19T16:11:20.365" v="3333" actId="27636"/>
        <pc:sldMkLst>
          <pc:docMk/>
          <pc:sldMk cId="3216029282" sldId="327"/>
        </pc:sldMkLst>
        <pc:spChg chg="mod">
          <ac:chgData name="Cathy Sistilli" userId="c778bf274aaf783d" providerId="LiveId" clId="{9CECA90A-168B-46BF-B176-C822191C02C4}" dt="2019-05-19T15:58:17.006" v="2691" actId="20577"/>
          <ac:spMkLst>
            <pc:docMk/>
            <pc:sldMk cId="3216029282" sldId="327"/>
            <ac:spMk id="5" creationId="{00000000-0000-0000-0000-000000000000}"/>
          </ac:spMkLst>
        </pc:spChg>
        <pc:spChg chg="add mod">
          <ac:chgData name="Cathy Sistilli" userId="c778bf274aaf783d" providerId="LiveId" clId="{9CECA90A-168B-46BF-B176-C822191C02C4}" dt="2019-05-19T16:11:20.365" v="3333" actId="27636"/>
          <ac:spMkLst>
            <pc:docMk/>
            <pc:sldMk cId="3216029282" sldId="327"/>
            <ac:spMk id="6" creationId="{86ED4724-67D8-4DD5-86C9-0FC943AF0257}"/>
          </ac:spMkLst>
        </pc:spChg>
        <pc:spChg chg="mod">
          <ac:chgData name="Cathy Sistilli" userId="c778bf274aaf783d" providerId="LiveId" clId="{9CECA90A-168B-46BF-B176-C822191C02C4}" dt="2019-05-19T16:08:27.642" v="3177" actId="1076"/>
          <ac:spMkLst>
            <pc:docMk/>
            <pc:sldMk cId="3216029282" sldId="327"/>
            <ac:spMk id="14" creationId="{00000000-0000-0000-0000-000000000000}"/>
          </ac:spMkLst>
        </pc:spChg>
        <pc:picChg chg="mod modCrop">
          <ac:chgData name="Cathy Sistilli" userId="c778bf274aaf783d" providerId="LiveId" clId="{9CECA90A-168B-46BF-B176-C822191C02C4}" dt="2019-05-19T16:08:31.938" v="3179" actId="1076"/>
          <ac:picMkLst>
            <pc:docMk/>
            <pc:sldMk cId="3216029282" sldId="327"/>
            <ac:picMk id="3" creationId="{00000000-0000-0000-0000-000000000000}"/>
          </ac:picMkLst>
        </pc:picChg>
      </pc:sldChg>
      <pc:sldChg chg="addSp delSp modSp">
        <pc:chgData name="Cathy Sistilli" userId="c778bf274aaf783d" providerId="LiveId" clId="{9CECA90A-168B-46BF-B176-C822191C02C4}" dt="2019-05-20T11:53:12.858" v="3783" actId="120"/>
        <pc:sldMkLst>
          <pc:docMk/>
          <pc:sldMk cId="558883498" sldId="328"/>
        </pc:sldMkLst>
        <pc:spChg chg="mod">
          <ac:chgData name="Cathy Sistilli" userId="c778bf274aaf783d" providerId="LiveId" clId="{9CECA90A-168B-46BF-B176-C822191C02C4}" dt="2019-05-20T11:53:12.858" v="3783" actId="120"/>
          <ac:spMkLst>
            <pc:docMk/>
            <pc:sldMk cId="558883498" sldId="328"/>
            <ac:spMk id="5" creationId="{00000000-0000-0000-0000-000000000000}"/>
          </ac:spMkLst>
        </pc:spChg>
        <pc:spChg chg="add mod">
          <ac:chgData name="Cathy Sistilli" userId="c778bf274aaf783d" providerId="LiveId" clId="{9CECA90A-168B-46BF-B176-C822191C02C4}" dt="2019-05-20T11:45:42.898" v="3782" actId="14100"/>
          <ac:spMkLst>
            <pc:docMk/>
            <pc:sldMk cId="558883498" sldId="328"/>
            <ac:spMk id="6" creationId="{5986BF26-025B-45A4-8049-B6BE5295FE1F}"/>
          </ac:spMkLst>
        </pc:spChg>
        <pc:spChg chg="del mod">
          <ac:chgData name="Cathy Sistilli" userId="c778bf274aaf783d" providerId="LiveId" clId="{9CECA90A-168B-46BF-B176-C822191C02C4}" dt="2019-05-19T16:15:22.418" v="3442"/>
          <ac:spMkLst>
            <pc:docMk/>
            <pc:sldMk cId="558883498" sldId="328"/>
            <ac:spMk id="7" creationId="{00000000-0000-0000-0000-000000000000}"/>
          </ac:spMkLst>
        </pc:spChg>
        <pc:picChg chg="mod modCrop">
          <ac:chgData name="Cathy Sistilli" userId="c778bf274aaf783d" providerId="LiveId" clId="{9CECA90A-168B-46BF-B176-C822191C02C4}" dt="2019-05-20T11:45:40.304" v="3781" actId="1076"/>
          <ac:picMkLst>
            <pc:docMk/>
            <pc:sldMk cId="558883498" sldId="328"/>
            <ac:picMk id="3" creationId="{00000000-0000-0000-0000-000000000000}"/>
          </ac:picMkLst>
        </pc:picChg>
      </pc:sldChg>
      <pc:sldChg chg="modSp">
        <pc:chgData name="Cathy Sistilli" userId="c778bf274aaf783d" providerId="LiveId" clId="{9CECA90A-168B-46BF-B176-C822191C02C4}" dt="2019-05-19T14:32:14.909" v="2167" actId="20577"/>
        <pc:sldMkLst>
          <pc:docMk/>
          <pc:sldMk cId="515946813" sldId="339"/>
        </pc:sldMkLst>
        <pc:spChg chg="mod">
          <ac:chgData name="Cathy Sistilli" userId="c778bf274aaf783d" providerId="LiveId" clId="{9CECA90A-168B-46BF-B176-C822191C02C4}" dt="2019-05-19T14:32:14.909" v="2167" actId="20577"/>
          <ac:spMkLst>
            <pc:docMk/>
            <pc:sldMk cId="515946813" sldId="339"/>
            <ac:spMk id="4" creationId="{00000000-0000-0000-0000-000000000000}"/>
          </ac:spMkLst>
        </pc:spChg>
      </pc:sldChg>
      <pc:sldChg chg="modSp">
        <pc:chgData name="Cathy Sistilli" userId="c778bf274aaf783d" providerId="LiveId" clId="{9CECA90A-168B-46BF-B176-C822191C02C4}" dt="2019-05-19T16:00:07.347" v="2771" actId="1076"/>
        <pc:sldMkLst>
          <pc:docMk/>
          <pc:sldMk cId="3121426405" sldId="341"/>
        </pc:sldMkLst>
        <pc:spChg chg="mod">
          <ac:chgData name="Cathy Sistilli" userId="c778bf274aaf783d" providerId="LiveId" clId="{9CECA90A-168B-46BF-B176-C822191C02C4}" dt="2019-05-19T16:00:07.347" v="2771" actId="1076"/>
          <ac:spMkLst>
            <pc:docMk/>
            <pc:sldMk cId="3121426405" sldId="341"/>
            <ac:spMk id="2" creationId="{00000000-0000-0000-0000-000000000000}"/>
          </ac:spMkLst>
        </pc:spChg>
        <pc:spChg chg="mod">
          <ac:chgData name="Cathy Sistilli" userId="c778bf274aaf783d" providerId="LiveId" clId="{9CECA90A-168B-46BF-B176-C822191C02C4}" dt="2019-05-19T16:00:01.687" v="2770" actId="255"/>
          <ac:spMkLst>
            <pc:docMk/>
            <pc:sldMk cId="3121426405" sldId="341"/>
            <ac:spMk id="4" creationId="{00000000-0000-0000-0000-000000000000}"/>
          </ac:spMkLst>
        </pc:spChg>
      </pc:sldChg>
      <pc:sldChg chg="addSp delSp modSp">
        <pc:chgData name="Cathy Sistilli" userId="c778bf274aaf783d" providerId="LiveId" clId="{9CECA90A-168B-46BF-B176-C822191C02C4}" dt="2019-05-17T17:01:30.319" v="1083" actId="338"/>
        <pc:sldMkLst>
          <pc:docMk/>
          <pc:sldMk cId="1869698061" sldId="343"/>
        </pc:sldMkLst>
        <pc:spChg chg="mod">
          <ac:chgData name="Cathy Sistilli" userId="c778bf274aaf783d" providerId="LiveId" clId="{9CECA90A-168B-46BF-B176-C822191C02C4}" dt="2019-05-17T16:57:30.300" v="1041" actId="1076"/>
          <ac:spMkLst>
            <pc:docMk/>
            <pc:sldMk cId="1869698061" sldId="343"/>
            <ac:spMk id="2" creationId="{00000000-0000-0000-0000-000000000000}"/>
          </ac:spMkLst>
        </pc:spChg>
        <pc:spChg chg="mod">
          <ac:chgData name="Cathy Sistilli" userId="c778bf274aaf783d" providerId="LiveId" clId="{9CECA90A-168B-46BF-B176-C822191C02C4}" dt="2019-05-17T17:00:07.568" v="1064" actId="20577"/>
          <ac:spMkLst>
            <pc:docMk/>
            <pc:sldMk cId="1869698061" sldId="343"/>
            <ac:spMk id="4" creationId="{00000000-0000-0000-0000-000000000000}"/>
          </ac:spMkLst>
        </pc:spChg>
        <pc:grpChg chg="add del mod">
          <ac:chgData name="Cathy Sistilli" userId="c778bf274aaf783d" providerId="LiveId" clId="{9CECA90A-168B-46BF-B176-C822191C02C4}" dt="2019-05-17T16:58:07.050" v="1044" actId="165"/>
          <ac:grpSpMkLst>
            <pc:docMk/>
            <pc:sldMk cId="1869698061" sldId="343"/>
            <ac:grpSpMk id="11" creationId="{2F2A556E-1208-4C5A-B331-B2C94C57D397}"/>
          </ac:grpSpMkLst>
        </pc:grpChg>
        <pc:grpChg chg="add mod">
          <ac:chgData name="Cathy Sistilli" userId="c778bf274aaf783d" providerId="LiveId" clId="{9CECA90A-168B-46BF-B176-C822191C02C4}" dt="2019-05-17T16:59:19.307" v="1057" actId="1076"/>
          <ac:grpSpMkLst>
            <pc:docMk/>
            <pc:sldMk cId="1869698061" sldId="343"/>
            <ac:grpSpMk id="14" creationId="{1413C3E7-F2F7-42F2-A1DD-64E405AA26CC}"/>
          </ac:grpSpMkLst>
        </pc:grpChg>
        <pc:grpChg chg="add del mod">
          <ac:chgData name="Cathy Sistilli" userId="c778bf274aaf783d" providerId="LiveId" clId="{9CECA90A-168B-46BF-B176-C822191C02C4}" dt="2019-05-17T17:01:09.943" v="1080" actId="165"/>
          <ac:grpSpMkLst>
            <pc:docMk/>
            <pc:sldMk cId="1869698061" sldId="343"/>
            <ac:grpSpMk id="15" creationId="{6A0B96D4-95D3-477C-82BE-C1F02F595AB2}"/>
          </ac:grpSpMkLst>
        </pc:grpChg>
        <pc:grpChg chg="add mod">
          <ac:chgData name="Cathy Sistilli" userId="c778bf274aaf783d" providerId="LiveId" clId="{9CECA90A-168B-46BF-B176-C822191C02C4}" dt="2019-05-17T17:01:30.319" v="1083" actId="338"/>
          <ac:grpSpMkLst>
            <pc:docMk/>
            <pc:sldMk cId="1869698061" sldId="343"/>
            <ac:grpSpMk id="16" creationId="{C7C89D62-1F67-4A05-B9D2-756FD8403F6F}"/>
          </ac:grpSpMkLst>
        </pc:grpChg>
        <pc:picChg chg="add mod topLvl modCrop">
          <ac:chgData name="Cathy Sistilli" userId="c778bf274aaf783d" providerId="LiveId" clId="{9CECA90A-168B-46BF-B176-C822191C02C4}" dt="2019-05-17T16:58:18.913" v="1046" actId="338"/>
          <ac:picMkLst>
            <pc:docMk/>
            <pc:sldMk cId="1869698061" sldId="343"/>
            <ac:picMk id="5" creationId="{DE834E42-E3F3-495F-B1FA-244AACB4D382}"/>
          </ac:picMkLst>
        </pc:picChg>
        <pc:picChg chg="add mod topLvl modCrop">
          <ac:chgData name="Cathy Sistilli" userId="c778bf274aaf783d" providerId="LiveId" clId="{9CECA90A-168B-46BF-B176-C822191C02C4}" dt="2019-05-17T17:01:30.319" v="1083" actId="338"/>
          <ac:picMkLst>
            <pc:docMk/>
            <pc:sldMk cId="1869698061" sldId="343"/>
            <ac:picMk id="12" creationId="{B188F12A-3043-455C-94DA-484F8CB6D77E}"/>
          </ac:picMkLst>
        </pc:picChg>
        <pc:cxnChg chg="add mod topLvl">
          <ac:chgData name="Cathy Sistilli" userId="c778bf274aaf783d" providerId="LiveId" clId="{9CECA90A-168B-46BF-B176-C822191C02C4}" dt="2019-05-17T16:58:18.913" v="1046" actId="338"/>
          <ac:cxnSpMkLst>
            <pc:docMk/>
            <pc:sldMk cId="1869698061" sldId="343"/>
            <ac:cxnSpMk id="6" creationId="{B64D80F8-AF27-4259-B3A4-788AB57F6496}"/>
          </ac:cxnSpMkLst>
        </pc:cxnChg>
        <pc:cxnChg chg="add mod topLvl">
          <ac:chgData name="Cathy Sistilli" userId="c778bf274aaf783d" providerId="LiveId" clId="{9CECA90A-168B-46BF-B176-C822191C02C4}" dt="2019-05-17T17:01:30.319" v="1083" actId="338"/>
          <ac:cxnSpMkLst>
            <pc:docMk/>
            <pc:sldMk cId="1869698061" sldId="343"/>
            <ac:cxnSpMk id="13" creationId="{30E30CD8-A4CB-43F4-8781-986AF87AEB1C}"/>
          </ac:cxnSpMkLst>
        </pc:cxnChg>
      </pc:sldChg>
      <pc:sldChg chg="modSp add ord">
        <pc:chgData name="Cathy Sistilli" userId="c778bf274aaf783d" providerId="LiveId" clId="{9CECA90A-168B-46BF-B176-C822191C02C4}" dt="2019-05-17T16:52:19.220" v="993" actId="1076"/>
        <pc:sldMkLst>
          <pc:docMk/>
          <pc:sldMk cId="3835682357" sldId="348"/>
        </pc:sldMkLst>
        <pc:spChg chg="mod">
          <ac:chgData name="Cathy Sistilli" userId="c778bf274aaf783d" providerId="LiveId" clId="{9CECA90A-168B-46BF-B176-C822191C02C4}" dt="2019-05-17T16:46:25.444" v="583" actId="20577"/>
          <ac:spMkLst>
            <pc:docMk/>
            <pc:sldMk cId="3835682357" sldId="348"/>
            <ac:spMk id="2" creationId="{00000000-0000-0000-0000-000000000000}"/>
          </ac:spMkLst>
        </pc:spChg>
        <pc:spChg chg="mod">
          <ac:chgData name="Cathy Sistilli" userId="c778bf274aaf783d" providerId="LiveId" clId="{9CECA90A-168B-46BF-B176-C822191C02C4}" dt="2019-05-17T16:52:19.220" v="993" actId="1076"/>
          <ac:spMkLst>
            <pc:docMk/>
            <pc:sldMk cId="3835682357" sldId="348"/>
            <ac:spMk id="4" creationId="{00000000-0000-0000-0000-000000000000}"/>
          </ac:spMkLst>
        </pc:spChg>
      </pc:sldChg>
      <pc:sldChg chg="addSp delSp modSp add ord">
        <pc:chgData name="Cathy Sistilli" userId="c778bf274aaf783d" providerId="LiveId" clId="{9CECA90A-168B-46BF-B176-C822191C02C4}" dt="2019-05-17T17:04:02.283" v="1117" actId="1076"/>
        <pc:sldMkLst>
          <pc:docMk/>
          <pc:sldMk cId="3029097524" sldId="349"/>
        </pc:sldMkLst>
        <pc:spChg chg="mod">
          <ac:chgData name="Cathy Sistilli" userId="c778bf274aaf783d" providerId="LiveId" clId="{9CECA90A-168B-46BF-B176-C822191C02C4}" dt="2019-05-17T17:00:56.275" v="1072" actId="1076"/>
          <ac:spMkLst>
            <pc:docMk/>
            <pc:sldMk cId="3029097524" sldId="349"/>
            <ac:spMk id="2" creationId="{00000000-0000-0000-0000-000000000000}"/>
          </ac:spMkLst>
        </pc:spChg>
        <pc:spChg chg="mod">
          <ac:chgData name="Cathy Sistilli" userId="c778bf274aaf783d" providerId="LiveId" clId="{9CECA90A-168B-46BF-B176-C822191C02C4}" dt="2019-05-17T17:03:59.220" v="1116" actId="20577"/>
          <ac:spMkLst>
            <pc:docMk/>
            <pc:sldMk cId="3029097524" sldId="349"/>
            <ac:spMk id="4" creationId="{00000000-0000-0000-0000-000000000000}"/>
          </ac:spMkLst>
        </pc:spChg>
        <pc:grpChg chg="add mod">
          <ac:chgData name="Cathy Sistilli" userId="c778bf274aaf783d" providerId="LiveId" clId="{9CECA90A-168B-46BF-B176-C822191C02C4}" dt="2019-05-17T17:04:02.283" v="1117" actId="1076"/>
          <ac:grpSpMkLst>
            <pc:docMk/>
            <pc:sldMk cId="3029097524" sldId="349"/>
            <ac:grpSpMk id="3" creationId="{BC781411-6ED2-4F8A-AB04-4CC1CA067F36}"/>
          </ac:grpSpMkLst>
        </pc:grpChg>
        <pc:picChg chg="add mod modCrop">
          <ac:chgData name="Cathy Sistilli" userId="c778bf274aaf783d" providerId="LiveId" clId="{9CECA90A-168B-46BF-B176-C822191C02C4}" dt="2019-05-17T17:02:39.120" v="1099" actId="164"/>
          <ac:picMkLst>
            <pc:docMk/>
            <pc:sldMk cId="3029097524" sldId="349"/>
            <ac:picMk id="5" creationId="{8B855954-F007-4887-BE52-67F0B6A2984A}"/>
          </ac:picMkLst>
        </pc:picChg>
        <pc:picChg chg="add mod modCrop">
          <ac:chgData name="Cathy Sistilli" userId="c778bf274aaf783d" providerId="LiveId" clId="{9CECA90A-168B-46BF-B176-C822191C02C4}" dt="2019-05-17T17:03:54.051" v="1114" actId="1076"/>
          <ac:picMkLst>
            <pc:docMk/>
            <pc:sldMk cId="3029097524" sldId="349"/>
            <ac:picMk id="8" creationId="{3360BD8A-052E-451F-969F-059A21172CE9}"/>
          </ac:picMkLst>
        </pc:picChg>
        <pc:cxnChg chg="add mod">
          <ac:chgData name="Cathy Sistilli" userId="c778bf274aaf783d" providerId="LiveId" clId="{9CECA90A-168B-46BF-B176-C822191C02C4}" dt="2019-05-17T17:02:39.120" v="1099" actId="164"/>
          <ac:cxnSpMkLst>
            <pc:docMk/>
            <pc:sldMk cId="3029097524" sldId="349"/>
            <ac:cxnSpMk id="6" creationId="{35FC4236-D844-4BF4-A9FD-EC37B4B4B59C}"/>
          </ac:cxnSpMkLst>
        </pc:cxnChg>
        <pc:cxnChg chg="add del mod">
          <ac:chgData name="Cathy Sistilli" userId="c778bf274aaf783d" providerId="LiveId" clId="{9CECA90A-168B-46BF-B176-C822191C02C4}" dt="2019-05-17T17:03:32.771" v="1109"/>
          <ac:cxnSpMkLst>
            <pc:docMk/>
            <pc:sldMk cId="3029097524" sldId="349"/>
            <ac:cxnSpMk id="7" creationId="{2281F623-1604-423A-A625-3AE292A7A266}"/>
          </ac:cxnSpMkLst>
        </pc:cxnChg>
      </pc:sldChg>
      <pc:sldChg chg="addSp delSp modSp add ord">
        <pc:chgData name="Cathy Sistilli" userId="c778bf274aaf783d" providerId="LiveId" clId="{9CECA90A-168B-46BF-B176-C822191C02C4}" dt="2019-05-19T14:16:44.153" v="1733" actId="1076"/>
        <pc:sldMkLst>
          <pc:docMk/>
          <pc:sldMk cId="1549725328" sldId="350"/>
        </pc:sldMkLst>
        <pc:spChg chg="mod">
          <ac:chgData name="Cathy Sistilli" userId="c778bf274aaf783d" providerId="LiveId" clId="{9CECA90A-168B-46BF-B176-C822191C02C4}" dt="2019-05-17T17:24:26.593" v="1407" actId="20577"/>
          <ac:spMkLst>
            <pc:docMk/>
            <pc:sldMk cId="1549725328" sldId="350"/>
            <ac:spMk id="2" creationId="{00000000-0000-0000-0000-000000000000}"/>
          </ac:spMkLst>
        </pc:spChg>
        <pc:spChg chg="add del mod">
          <ac:chgData name="Cathy Sistilli" userId="c778bf274aaf783d" providerId="LiveId" clId="{9CECA90A-168B-46BF-B176-C822191C02C4}" dt="2019-05-17T17:17:23.945" v="1250"/>
          <ac:spMkLst>
            <pc:docMk/>
            <pc:sldMk cId="1549725328" sldId="350"/>
            <ac:spMk id="3" creationId="{566AD979-9114-4981-91D3-4B57CAD8904C}"/>
          </ac:spMkLst>
        </pc:spChg>
        <pc:spChg chg="del mod">
          <ac:chgData name="Cathy Sistilli" userId="c778bf274aaf783d" providerId="LiveId" clId="{9CECA90A-168B-46BF-B176-C822191C02C4}" dt="2019-05-17T17:25:29.031" v="1479"/>
          <ac:spMkLst>
            <pc:docMk/>
            <pc:sldMk cId="1549725328" sldId="350"/>
            <ac:spMk id="4" creationId="{00000000-0000-0000-0000-000000000000}"/>
          </ac:spMkLst>
        </pc:spChg>
        <pc:spChg chg="add del mod">
          <ac:chgData name="Cathy Sistilli" userId="c778bf274aaf783d" providerId="LiveId" clId="{9CECA90A-168B-46BF-B176-C822191C02C4}" dt="2019-05-17T17:24:12.133" v="1386"/>
          <ac:spMkLst>
            <pc:docMk/>
            <pc:sldMk cId="1549725328" sldId="350"/>
            <ac:spMk id="6" creationId="{D2E807A4-403B-4419-9955-6778832F630A}"/>
          </ac:spMkLst>
        </pc:spChg>
        <pc:spChg chg="add del mod">
          <ac:chgData name="Cathy Sistilli" userId="c778bf274aaf783d" providerId="LiveId" clId="{9CECA90A-168B-46BF-B176-C822191C02C4}" dt="2019-05-17T17:24:14.358" v="1387"/>
          <ac:spMkLst>
            <pc:docMk/>
            <pc:sldMk cId="1549725328" sldId="350"/>
            <ac:spMk id="7" creationId="{15A72EA3-0B97-4569-BCDB-F0A965BE6F94}"/>
          </ac:spMkLst>
        </pc:spChg>
        <pc:spChg chg="add mod">
          <ac:chgData name="Cathy Sistilli" userId="c778bf274aaf783d" providerId="LiveId" clId="{9CECA90A-168B-46BF-B176-C822191C02C4}" dt="2019-05-19T14:16:44.153" v="1733" actId="1076"/>
          <ac:spMkLst>
            <pc:docMk/>
            <pc:sldMk cId="1549725328" sldId="350"/>
            <ac:spMk id="8" creationId="{23F47EA4-0344-4841-B370-9B9AEB1EBB63}"/>
          </ac:spMkLst>
        </pc:spChg>
        <pc:spChg chg="add del mod">
          <ac:chgData name="Cathy Sistilli" userId="c778bf274aaf783d" providerId="LiveId" clId="{9CECA90A-168B-46BF-B176-C822191C02C4}" dt="2019-05-17T17:25:34.381" v="1480"/>
          <ac:spMkLst>
            <pc:docMk/>
            <pc:sldMk cId="1549725328" sldId="350"/>
            <ac:spMk id="9" creationId="{B4F3133D-53E1-44D4-A3B0-4BBC9F331440}"/>
          </ac:spMkLst>
        </pc:spChg>
        <pc:picChg chg="add del mod modCrop">
          <ac:chgData name="Cathy Sistilli" userId="c778bf274aaf783d" providerId="LiveId" clId="{9CECA90A-168B-46BF-B176-C822191C02C4}" dt="2019-05-17T17:24:08.574" v="1385"/>
          <ac:picMkLst>
            <pc:docMk/>
            <pc:sldMk cId="1549725328" sldId="350"/>
            <ac:picMk id="5" creationId="{CF7472E8-80DC-44F6-A031-0E5BE0F7FAAE}"/>
          </ac:picMkLst>
        </pc:picChg>
      </pc:sldChg>
      <pc:sldChg chg="addSp delSp modSp add ord">
        <pc:chgData name="Cathy Sistilli" userId="c778bf274aaf783d" providerId="LiveId" clId="{9CECA90A-168B-46BF-B176-C822191C02C4}" dt="2019-05-19T22:42:55.922" v="3727" actId="1076"/>
        <pc:sldMkLst>
          <pc:docMk/>
          <pc:sldMk cId="2092785414" sldId="351"/>
        </pc:sldMkLst>
        <pc:spChg chg="mod">
          <ac:chgData name="Cathy Sistilli" userId="c778bf274aaf783d" providerId="LiveId" clId="{9CECA90A-168B-46BF-B176-C822191C02C4}" dt="2019-05-17T17:20:51.283" v="1301" actId="20577"/>
          <ac:spMkLst>
            <pc:docMk/>
            <pc:sldMk cId="2092785414" sldId="351"/>
            <ac:spMk id="2" creationId="{00000000-0000-0000-0000-000000000000}"/>
          </ac:spMkLst>
        </pc:spChg>
        <pc:spChg chg="del mod">
          <ac:chgData name="Cathy Sistilli" userId="c778bf274aaf783d" providerId="LiveId" clId="{9CECA90A-168B-46BF-B176-C822191C02C4}" dt="2019-05-17T17:23:37.271" v="1379"/>
          <ac:spMkLst>
            <pc:docMk/>
            <pc:sldMk cId="2092785414" sldId="351"/>
            <ac:spMk id="4" creationId="{00000000-0000-0000-0000-000000000000}"/>
          </ac:spMkLst>
        </pc:spChg>
        <pc:spChg chg="del">
          <ac:chgData name="Cathy Sistilli" userId="c778bf274aaf783d" providerId="LiveId" clId="{9CECA90A-168B-46BF-B176-C822191C02C4}" dt="2019-05-17T17:20:01.326" v="1280"/>
          <ac:spMkLst>
            <pc:docMk/>
            <pc:sldMk cId="2092785414" sldId="351"/>
            <ac:spMk id="6" creationId="{D2E807A4-403B-4419-9955-6778832F630A}"/>
          </ac:spMkLst>
        </pc:spChg>
        <pc:spChg chg="add del">
          <ac:chgData name="Cathy Sistilli" userId="c778bf274aaf783d" providerId="LiveId" clId="{9CECA90A-168B-46BF-B176-C822191C02C4}" dt="2019-05-17T17:22:14.745" v="1356"/>
          <ac:spMkLst>
            <pc:docMk/>
            <pc:sldMk cId="2092785414" sldId="351"/>
            <ac:spMk id="7" creationId="{0AF2F65E-43F9-49F5-B708-2301709FAE07}"/>
          </ac:spMkLst>
        </pc:spChg>
        <pc:spChg chg="add mod">
          <ac:chgData name="Cathy Sistilli" userId="c778bf274aaf783d" providerId="LiveId" clId="{9CECA90A-168B-46BF-B176-C822191C02C4}" dt="2019-05-17T17:23:54.831" v="1383" actId="14100"/>
          <ac:spMkLst>
            <pc:docMk/>
            <pc:sldMk cId="2092785414" sldId="351"/>
            <ac:spMk id="8" creationId="{F85F730A-874C-44F9-806F-3C1D817B665A}"/>
          </ac:spMkLst>
        </pc:spChg>
        <pc:picChg chg="mod">
          <ac:chgData name="Cathy Sistilli" userId="c778bf274aaf783d" providerId="LiveId" clId="{9CECA90A-168B-46BF-B176-C822191C02C4}" dt="2019-05-19T22:42:55.922" v="3727" actId="1076"/>
          <ac:picMkLst>
            <pc:docMk/>
            <pc:sldMk cId="2092785414" sldId="351"/>
            <ac:picMk id="5" creationId="{CF7472E8-80DC-44F6-A031-0E5BE0F7FAAE}"/>
          </ac:picMkLst>
        </pc:picChg>
      </pc:sldChg>
      <pc:sldChg chg="addSp delSp modSp add del">
        <pc:chgData name="Cathy Sistilli" userId="c778bf274aaf783d" providerId="LiveId" clId="{9CECA90A-168B-46BF-B176-C822191C02C4}" dt="2019-05-19T14:40:17.778" v="2375" actId="2696"/>
        <pc:sldMkLst>
          <pc:docMk/>
          <pc:sldMk cId="483023300" sldId="352"/>
        </pc:sldMkLst>
        <pc:spChg chg="add mod">
          <ac:chgData name="Cathy Sistilli" userId="c778bf274aaf783d" providerId="LiveId" clId="{9CECA90A-168B-46BF-B176-C822191C02C4}" dt="2019-05-19T14:39:23.617" v="2359"/>
          <ac:spMkLst>
            <pc:docMk/>
            <pc:sldMk cId="483023300" sldId="352"/>
            <ac:spMk id="2" creationId="{DCF2E1F2-E99D-48DA-AFF6-FEA040FFC85B}"/>
          </ac:spMkLst>
        </pc:spChg>
        <pc:picChg chg="del">
          <ac:chgData name="Cathy Sistilli" userId="c778bf274aaf783d" providerId="LiveId" clId="{9CECA90A-168B-46BF-B176-C822191C02C4}" dt="2019-05-19T14:39:23.617" v="2359"/>
          <ac:picMkLst>
            <pc:docMk/>
            <pc:sldMk cId="483023300" sldId="352"/>
            <ac:picMk id="3" creationId="{00000000-0000-0000-0000-000000000000}"/>
          </ac:picMkLst>
        </pc:picChg>
      </pc:sldChg>
      <pc:sldChg chg="addSp modSp add ord">
        <pc:chgData name="Cathy Sistilli" userId="c778bf274aaf783d" providerId="LiveId" clId="{9CECA90A-168B-46BF-B176-C822191C02C4}" dt="2019-05-19T15:57:40.667" v="2662" actId="1076"/>
        <pc:sldMkLst>
          <pc:docMk/>
          <pc:sldMk cId="2284167428" sldId="353"/>
        </pc:sldMkLst>
        <pc:spChg chg="mod">
          <ac:chgData name="Cathy Sistilli" userId="c778bf274aaf783d" providerId="LiveId" clId="{9CECA90A-168B-46BF-B176-C822191C02C4}" dt="2019-05-19T15:57:40.667" v="2662" actId="1076"/>
          <ac:spMkLst>
            <pc:docMk/>
            <pc:sldMk cId="2284167428" sldId="353"/>
            <ac:spMk id="5" creationId="{00000000-0000-0000-0000-000000000000}"/>
          </ac:spMkLst>
        </pc:spChg>
        <pc:spChg chg="mod">
          <ac:chgData name="Cathy Sistilli" userId="c778bf274aaf783d" providerId="LiveId" clId="{9CECA90A-168B-46BF-B176-C822191C02C4}" dt="2019-05-19T14:40:04.090" v="2372" actId="1076"/>
          <ac:spMkLst>
            <pc:docMk/>
            <pc:sldMk cId="2284167428" sldId="353"/>
            <ac:spMk id="6" creationId="{6935F944-CE9A-4885-941A-B4E9E983CFA1}"/>
          </ac:spMkLst>
        </pc:spChg>
        <pc:picChg chg="add mod">
          <ac:chgData name="Cathy Sistilli" userId="c778bf274aaf783d" providerId="LiveId" clId="{9CECA90A-168B-46BF-B176-C822191C02C4}" dt="2019-05-19T14:39:53.842" v="2370" actId="1076"/>
          <ac:picMkLst>
            <pc:docMk/>
            <pc:sldMk cId="2284167428" sldId="353"/>
            <ac:picMk id="4" creationId="{6B2DB3B0-1C6E-426A-9FD2-7F3EDEA808B4}"/>
          </ac:picMkLst>
        </pc:picChg>
      </pc:sldChg>
      <pc:sldChg chg="modSp add">
        <pc:chgData name="Cathy Sistilli" userId="c778bf274aaf783d" providerId="LiveId" clId="{9CECA90A-168B-46BF-B176-C822191C02C4}" dt="2019-05-19T16:41:36.419" v="3725" actId="20577"/>
        <pc:sldMkLst>
          <pc:docMk/>
          <pc:sldMk cId="960629741" sldId="354"/>
        </pc:sldMkLst>
        <pc:spChg chg="mod">
          <ac:chgData name="Cathy Sistilli" userId="c778bf274aaf783d" providerId="LiveId" clId="{9CECA90A-168B-46BF-B176-C822191C02C4}" dt="2019-05-19T16:00:15.451" v="2772" actId="1076"/>
          <ac:spMkLst>
            <pc:docMk/>
            <pc:sldMk cId="960629741" sldId="354"/>
            <ac:spMk id="2" creationId="{00000000-0000-0000-0000-000000000000}"/>
          </ac:spMkLst>
        </pc:spChg>
        <pc:spChg chg="mod">
          <ac:chgData name="Cathy Sistilli" userId="c778bf274aaf783d" providerId="LiveId" clId="{9CECA90A-168B-46BF-B176-C822191C02C4}" dt="2019-05-19T16:41:36.419" v="3725" actId="20577"/>
          <ac:spMkLst>
            <pc:docMk/>
            <pc:sldMk cId="960629741" sldId="354"/>
            <ac:spMk id="4" creationId="{00000000-0000-0000-0000-000000000000}"/>
          </ac:spMkLst>
        </pc:spChg>
      </pc:sldChg>
      <pc:sldChg chg="modSp add ord">
        <pc:chgData name="Cathy Sistilli" userId="c778bf274aaf783d" providerId="LiveId" clId="{9CECA90A-168B-46BF-B176-C822191C02C4}" dt="2019-05-19T16:12:15.710" v="3406" actId="20577"/>
        <pc:sldMkLst>
          <pc:docMk/>
          <pc:sldMk cId="3773730889" sldId="355"/>
        </pc:sldMkLst>
        <pc:spChg chg="mod">
          <ac:chgData name="Cathy Sistilli" userId="c778bf274aaf783d" providerId="LiveId" clId="{9CECA90A-168B-46BF-B176-C822191C02C4}" dt="2019-05-19T16:04:37.059" v="2898" actId="1076"/>
          <ac:spMkLst>
            <pc:docMk/>
            <pc:sldMk cId="3773730889" sldId="355"/>
            <ac:spMk id="2" creationId="{00000000-0000-0000-0000-000000000000}"/>
          </ac:spMkLst>
        </pc:spChg>
        <pc:spChg chg="mod">
          <ac:chgData name="Cathy Sistilli" userId="c778bf274aaf783d" providerId="LiveId" clId="{9CECA90A-168B-46BF-B176-C822191C02C4}" dt="2019-05-19T16:12:15.710" v="3406" actId="20577"/>
          <ac:spMkLst>
            <pc:docMk/>
            <pc:sldMk cId="3773730889" sldId="35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20,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a:t>Click to edit</a:t>
            </a:r>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20,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20,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20,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nalc.org/resources/3d/cellsignal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9 CELL COMMUNICATION</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67720" t="27325" r="-702" b="8101"/>
          <a:stretch/>
        </p:blipFill>
        <p:spPr>
          <a:xfrm>
            <a:off x="3064042" y="2502569"/>
            <a:ext cx="301591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544" y="108162"/>
            <a:ext cx="8062912" cy="659535"/>
          </a:xfrm>
        </p:spPr>
        <p:txBody>
          <a:bodyPr>
            <a:normAutofit/>
          </a:bodyPr>
          <a:lstStyle/>
          <a:p>
            <a:r>
              <a:rPr lang="en-US" dirty="0"/>
              <a:t>Cell-Surface Receptors: </a:t>
            </a:r>
            <a:r>
              <a:rPr lang="en-US" sz="2400" dirty="0">
                <a:solidFill>
                  <a:srgbClr val="6CB255"/>
                </a:solidFill>
              </a:rPr>
              <a:t>G-Protein-linked</a:t>
            </a:r>
          </a:p>
        </p:txBody>
      </p:sp>
      <p:pic>
        <p:nvPicPr>
          <p:cNvPr id="3" name="Picture Placeholder 2" descr="Figure_09_01_05.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95" b="-795"/>
          <a:stretch>
            <a:fillRect/>
          </a:stretch>
        </p:blipFill>
        <p:spPr>
          <a:xfrm>
            <a:off x="2139043" y="853020"/>
            <a:ext cx="4865914" cy="5561195"/>
          </a:xfrm>
        </p:spPr>
      </p:pic>
    </p:spTree>
    <p:extLst>
      <p:ext uri="{BB962C8B-B14F-4D97-AF65-F5344CB8AC3E}">
        <p14:creationId xmlns:p14="http://schemas.microsoft.com/office/powerpoint/2010/main" val="405077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igure" descr="This 1866 poster warns people about a cholera epidemic and gives advice for preventing the dise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47" r="-4847"/>
          <a:stretch>
            <a:fillRect/>
          </a:stretch>
        </p:blipFill>
        <p:spPr>
          <a:xfrm>
            <a:off x="4548520" y="1320681"/>
            <a:ext cx="4031619" cy="4607689"/>
          </a:xfrm>
        </p:spPr>
      </p:pic>
      <p:sp>
        <p:nvSpPr>
          <p:cNvPr id="14" name="Figure Legend"/>
          <p:cNvSpPr>
            <a:spLocks noGrp="1"/>
          </p:cNvSpPr>
          <p:nvPr>
            <p:ph type="body" sz="quarter" idx="14"/>
          </p:nvPr>
        </p:nvSpPr>
        <p:spPr>
          <a:xfrm>
            <a:off x="249993" y="1357583"/>
            <a:ext cx="4031619" cy="4032553"/>
          </a:xfrm>
        </p:spPr>
        <p:txBody>
          <a:bodyPr>
            <a:noAutofit/>
          </a:bodyPr>
          <a:lstStyle/>
          <a:p>
            <a:pPr marL="285750" indent="-285750">
              <a:buFont typeface="Arial" panose="020B0604020202020204" pitchFamily="34" charset="0"/>
              <a:buChar char="•"/>
            </a:pPr>
            <a:r>
              <a:rPr lang="en-US" sz="1600" dirty="0">
                <a:solidFill>
                  <a:schemeClr val="tx1"/>
                </a:solidFill>
              </a:rPr>
              <a:t>Transmitted primarily through contaminated drinking water, cholera is a major cause of death in the developing world and in areas where natural disasters interrupt the availability of clean water. The cholera bacterium, </a:t>
            </a:r>
            <a:r>
              <a:rPr lang="en-US" sz="1600" i="1" dirty="0">
                <a:solidFill>
                  <a:schemeClr val="tx1"/>
                </a:solidFill>
              </a:rPr>
              <a:t>Vibrio </a:t>
            </a:r>
            <a:r>
              <a:rPr lang="en-US" sz="1600" i="1" dirty="0" err="1">
                <a:solidFill>
                  <a:schemeClr val="tx1"/>
                </a:solidFill>
              </a:rPr>
              <a:t>cholerae</a:t>
            </a:r>
            <a:r>
              <a:rPr lang="en-US" sz="1600" dirty="0">
                <a:solidFill>
                  <a:schemeClr val="tx1"/>
                </a:solidFill>
              </a:rPr>
              <a:t>, creates a toxin that modifies G-protein-mediated cell signaling pathways in the intestines. Modern sanitation eliminates the threat of cholera outbreaks, such as the one that swept through New York City in 1866. This poster from that era shows how, at that time, the way that the disease was transmitted was not understood. (credit: New York City Sanitary Commission)</a:t>
            </a:r>
          </a:p>
        </p:txBody>
      </p:sp>
      <p:sp>
        <p:nvSpPr>
          <p:cNvPr id="5" name="Figure Number"/>
          <p:cNvSpPr>
            <a:spLocks noGrp="1"/>
          </p:cNvSpPr>
          <p:nvPr>
            <p:ph type="title"/>
          </p:nvPr>
        </p:nvSpPr>
        <p:spPr/>
        <p:txBody>
          <a:bodyPr>
            <a:normAutofit/>
          </a:bodyPr>
          <a:lstStyle/>
          <a:p>
            <a:r>
              <a:rPr lang="en-US" sz="2400" dirty="0">
                <a:solidFill>
                  <a:srgbClr val="6CB255"/>
                </a:solidFill>
              </a:rPr>
              <a:t>G-protein-linked receptor: Figure 9.7</a:t>
            </a:r>
          </a:p>
        </p:txBody>
      </p:sp>
    </p:spTree>
    <p:extLst>
      <p:ext uri="{BB962C8B-B14F-4D97-AF65-F5344CB8AC3E}">
        <p14:creationId xmlns:p14="http://schemas.microsoft.com/office/powerpoint/2010/main" val="255783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7220"/>
            <a:ext cx="8062912" cy="659535"/>
          </a:xfrm>
        </p:spPr>
        <p:txBody>
          <a:bodyPr>
            <a:normAutofit/>
          </a:bodyPr>
          <a:lstStyle/>
          <a:p>
            <a:r>
              <a:rPr lang="en-US" dirty="0"/>
              <a:t>Cell-Surface Receptors: Enzyme-linked</a:t>
            </a:r>
            <a:endParaRPr lang="en-US" sz="2400" dirty="0">
              <a:solidFill>
                <a:srgbClr val="6CB255"/>
              </a:solidFill>
            </a:endParaRPr>
          </a:p>
        </p:txBody>
      </p:sp>
      <p:sp>
        <p:nvSpPr>
          <p:cNvPr id="14" name="Text Placeholder 13"/>
          <p:cNvSpPr>
            <a:spLocks noGrp="1"/>
          </p:cNvSpPr>
          <p:nvPr>
            <p:ph type="body" sz="quarter" idx="14"/>
          </p:nvPr>
        </p:nvSpPr>
        <p:spPr>
          <a:xfrm>
            <a:off x="4871266" y="1784317"/>
            <a:ext cx="3913188" cy="3289366"/>
          </a:xfrm>
        </p:spPr>
        <p:txBody>
          <a:bodyPr>
            <a:noAutofit/>
          </a:bodyPr>
          <a:lstStyle/>
          <a:p>
            <a:pPr marL="285750" indent="-285750">
              <a:buFont typeface="Arial" panose="020B0604020202020204" pitchFamily="34" charset="0"/>
              <a:buChar char="•"/>
            </a:pPr>
            <a:r>
              <a:rPr lang="en-US" sz="1600" dirty="0">
                <a:solidFill>
                  <a:srgbClr val="000000"/>
                </a:solidFill>
              </a:rPr>
              <a:t>A receptor tyrosine kinase is an enzyme-linked receptor with a single </a:t>
            </a:r>
            <a:r>
              <a:rPr lang="en-US" sz="1600" dirty="0" err="1">
                <a:solidFill>
                  <a:srgbClr val="000000"/>
                </a:solidFill>
              </a:rPr>
              <a:t>transmembrane</a:t>
            </a:r>
            <a:r>
              <a:rPr lang="en-US" sz="1600" dirty="0">
                <a:solidFill>
                  <a:srgbClr val="000000"/>
                </a:solidFill>
              </a:rPr>
              <a:t> region, and extracellular and intracellular domains. Binding of a signaling molecule to the extracellular domain causes the receptor to </a:t>
            </a:r>
            <a:r>
              <a:rPr lang="en-US" sz="1600" dirty="0" err="1">
                <a:solidFill>
                  <a:srgbClr val="000000"/>
                </a:solidFill>
              </a:rPr>
              <a:t>dimerize</a:t>
            </a:r>
            <a:r>
              <a:rPr lang="en-US" sz="1600" dirty="0">
                <a:solidFill>
                  <a:srgbClr val="000000"/>
                </a:solidFill>
              </a:rPr>
              <a:t>. Tyrosine residues on the intracellular domain are then </a:t>
            </a:r>
            <a:r>
              <a:rPr lang="en-US" sz="1600" dirty="0" err="1">
                <a:solidFill>
                  <a:srgbClr val="000000"/>
                </a:solidFill>
              </a:rPr>
              <a:t>autophosphorylated</a:t>
            </a:r>
            <a:r>
              <a:rPr lang="en-US" sz="1600" dirty="0">
                <a:solidFill>
                  <a:srgbClr val="000000"/>
                </a:solidFill>
              </a:rPr>
              <a:t>, triggering a downstream cellular response. The signal is terminated by a phosphatase that removes the phosphates from the </a:t>
            </a:r>
            <a:r>
              <a:rPr lang="fr-FR" sz="1600" dirty="0">
                <a:solidFill>
                  <a:srgbClr val="000000"/>
                </a:solidFill>
              </a:rPr>
              <a:t>phosphotyrosine </a:t>
            </a:r>
            <a:r>
              <a:rPr lang="fr-FR" sz="1600" dirty="0" err="1">
                <a:solidFill>
                  <a:srgbClr val="000000"/>
                </a:solidFill>
              </a:rPr>
              <a:t>residues</a:t>
            </a:r>
            <a:r>
              <a:rPr lang="fr-FR" sz="1600" dirty="0">
                <a:solidFill>
                  <a:srgbClr val="000000"/>
                </a:solidFill>
              </a:rPr>
              <a:t>.</a:t>
            </a:r>
            <a:endParaRPr lang="en-US" sz="1600" b="0" dirty="0">
              <a:solidFill>
                <a:srgbClr val="000000"/>
              </a:solidFill>
            </a:endParaRPr>
          </a:p>
        </p:txBody>
      </p:sp>
      <p:pic>
        <p:nvPicPr>
          <p:cNvPr id="4" name="Picture Placeholder 3" descr="Figure_09_01_07.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248" r="-31248"/>
          <a:stretch>
            <a:fillRect/>
          </a:stretch>
        </p:blipFill>
        <p:spPr>
          <a:xfrm>
            <a:off x="359546" y="921188"/>
            <a:ext cx="4816929" cy="5505210"/>
          </a:xfrm>
        </p:spPr>
      </p:pic>
    </p:spTree>
    <p:extLst>
      <p:ext uri="{BB962C8B-B14F-4D97-AF65-F5344CB8AC3E}">
        <p14:creationId xmlns:p14="http://schemas.microsoft.com/office/powerpoint/2010/main" val="56268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1891" y="-19843"/>
            <a:ext cx="8062912" cy="659535"/>
          </a:xfrm>
        </p:spPr>
        <p:txBody>
          <a:bodyPr>
            <a:normAutofit/>
          </a:bodyPr>
          <a:lstStyle/>
          <a:p>
            <a:r>
              <a:rPr lang="en-US" sz="2400" dirty="0">
                <a:solidFill>
                  <a:srgbClr val="6CB255"/>
                </a:solidFill>
              </a:rPr>
              <a:t>Signaling Molecules</a:t>
            </a:r>
          </a:p>
        </p:txBody>
      </p:sp>
      <p:sp>
        <p:nvSpPr>
          <p:cNvPr id="14" name="Text Placeholder 13"/>
          <p:cNvSpPr>
            <a:spLocks noGrp="1"/>
          </p:cNvSpPr>
          <p:nvPr>
            <p:ph type="body" sz="quarter" idx="14"/>
          </p:nvPr>
        </p:nvSpPr>
        <p:spPr>
          <a:xfrm>
            <a:off x="261891" y="879389"/>
            <a:ext cx="5668392" cy="3810611"/>
          </a:xfrm>
        </p:spPr>
        <p:txBody>
          <a:bodyPr>
            <a:noAutofit/>
          </a:bodyPr>
          <a:lstStyle/>
          <a:p>
            <a:pPr marL="285750" indent="-285750">
              <a:buFont typeface="Arial" charset="0"/>
              <a:buChar char="•"/>
            </a:pPr>
            <a:r>
              <a:rPr lang="en-US" sz="2400" dirty="0">
                <a:solidFill>
                  <a:srgbClr val="000000"/>
                </a:solidFill>
              </a:rPr>
              <a:t>Small hydrophobic ligands</a:t>
            </a:r>
          </a:p>
          <a:p>
            <a:pPr marL="1017270" lvl="1" indent="-285750">
              <a:buFont typeface="Arial" charset="0"/>
              <a:buChar char="•"/>
            </a:pPr>
            <a:r>
              <a:rPr lang="en-US" sz="2200" dirty="0">
                <a:solidFill>
                  <a:srgbClr val="000000"/>
                </a:solidFill>
              </a:rPr>
              <a:t>Can diffuse directly across the plasma membrane into the cell, where they interact with internal receptors.</a:t>
            </a:r>
          </a:p>
          <a:p>
            <a:pPr marL="1017270" lvl="1" indent="-285750">
              <a:buFont typeface="Arial" charset="0"/>
              <a:buChar char="•"/>
            </a:pPr>
            <a:r>
              <a:rPr lang="en-US" sz="2200" dirty="0">
                <a:solidFill>
                  <a:srgbClr val="000000"/>
                </a:solidFill>
              </a:rPr>
              <a:t>Steroid hormones including estradiol, testosterone, thyroid hormones and vitamin D</a:t>
            </a:r>
          </a:p>
          <a:p>
            <a:pPr marL="285750" indent="-285750">
              <a:buFont typeface="Arial" charset="0"/>
              <a:buChar char="•"/>
            </a:pPr>
            <a:r>
              <a:rPr lang="en-US" sz="2400" dirty="0">
                <a:solidFill>
                  <a:srgbClr val="000000"/>
                </a:solidFill>
              </a:rPr>
              <a:t>Water soluble ligands </a:t>
            </a:r>
          </a:p>
          <a:p>
            <a:pPr marL="1017270" lvl="1" indent="-285750">
              <a:buFont typeface="Arial" charset="0"/>
              <a:buChar char="•"/>
            </a:pPr>
            <a:r>
              <a:rPr lang="en-US" sz="2200" dirty="0">
                <a:solidFill>
                  <a:srgbClr val="000000"/>
                </a:solidFill>
              </a:rPr>
              <a:t>Hydrophilic so cannot pass through the plasma membrane </a:t>
            </a:r>
          </a:p>
          <a:p>
            <a:pPr marL="1017270" lvl="1" indent="-285750">
              <a:buFont typeface="Arial" charset="0"/>
              <a:buChar char="•"/>
            </a:pPr>
            <a:r>
              <a:rPr lang="en-US" sz="2200" dirty="0">
                <a:solidFill>
                  <a:srgbClr val="000000"/>
                </a:solidFill>
              </a:rPr>
              <a:t>Typically bind to cell-surface receptors</a:t>
            </a:r>
          </a:p>
          <a:p>
            <a:pPr marL="285750" indent="-285750">
              <a:buFont typeface="Arial" charset="0"/>
              <a:buChar char="•"/>
            </a:pPr>
            <a:r>
              <a:rPr lang="en-US" sz="2400" dirty="0">
                <a:solidFill>
                  <a:srgbClr val="000000"/>
                </a:solidFill>
              </a:rPr>
              <a:t>Gas ligands (e.g., nitric oxide)</a:t>
            </a:r>
          </a:p>
        </p:txBody>
      </p:sp>
      <p:pic>
        <p:nvPicPr>
          <p:cNvPr id="4" name="Picture Placeholder 3" descr="Figure_09_01_08.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90" b="-3690"/>
          <a:stretch>
            <a:fillRect/>
          </a:stretch>
        </p:blipFill>
        <p:spPr>
          <a:xfrm>
            <a:off x="5899210" y="879389"/>
            <a:ext cx="2982899" cy="3409120"/>
          </a:xfrm>
        </p:spPr>
      </p:pic>
    </p:spTree>
    <p:extLst>
      <p:ext uri="{BB962C8B-B14F-4D97-AF65-F5344CB8AC3E}">
        <p14:creationId xmlns:p14="http://schemas.microsoft.com/office/powerpoint/2010/main" val="141971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Propagation of the Signal</a:t>
            </a:r>
          </a:p>
        </p:txBody>
      </p:sp>
      <p:sp>
        <p:nvSpPr>
          <p:cNvPr id="4" name="Text Placeholder 3"/>
          <p:cNvSpPr>
            <a:spLocks noGrp="1"/>
          </p:cNvSpPr>
          <p:nvPr>
            <p:ph type="body" sz="quarter" idx="14"/>
          </p:nvPr>
        </p:nvSpPr>
        <p:spPr>
          <a:xfrm>
            <a:off x="457200" y="1116372"/>
            <a:ext cx="8062912" cy="4893992"/>
          </a:xfrm>
        </p:spPr>
        <p:txBody>
          <a:bodyPr>
            <a:normAutofit lnSpcReduction="10000"/>
          </a:bodyPr>
          <a:lstStyle/>
          <a:p>
            <a:pPr marL="342900" indent="-342900">
              <a:buFont typeface="Arial"/>
              <a:buChar char="•"/>
            </a:pPr>
            <a:r>
              <a:rPr lang="en-US" sz="2400" b="1" dirty="0"/>
              <a:t>Signal transduction</a:t>
            </a:r>
            <a:r>
              <a:rPr lang="en-US" sz="2400" dirty="0"/>
              <a:t>: when a ligand binds to a receptor and the signal is transmitted through the cell membrane and into the cytoplasm continuing the signal</a:t>
            </a:r>
          </a:p>
          <a:p>
            <a:pPr marL="342900" indent="-342900">
              <a:buFont typeface="Arial"/>
              <a:buChar char="•"/>
            </a:pPr>
            <a:r>
              <a:rPr lang="en-US" sz="2400" b="1" dirty="0"/>
              <a:t>Dimerization</a:t>
            </a:r>
            <a:r>
              <a:rPr lang="en-US" sz="2400" dirty="0"/>
              <a:t>: in some cases binding of the ligand causes two receptors bind to each other to form a stable complex</a:t>
            </a:r>
          </a:p>
          <a:p>
            <a:pPr marL="342900" indent="-342900">
              <a:buFont typeface="Arial"/>
              <a:buChar char="•"/>
            </a:pPr>
            <a:r>
              <a:rPr lang="en-US" sz="2400" b="1" dirty="0"/>
              <a:t>Signaling pathway</a:t>
            </a:r>
            <a:r>
              <a:rPr lang="en-US" sz="2400" dirty="0"/>
              <a:t>: chain of events including second messengers, enzymes and activated proteins that follow ligand binding to a receptor. Notice how complex these can be on the following slide.</a:t>
            </a:r>
          </a:p>
          <a:p>
            <a:pPr marL="342900" indent="-342900">
              <a:buFont typeface="Arial"/>
              <a:buChar char="•"/>
            </a:pPr>
            <a:r>
              <a:rPr lang="en-US" sz="2400" b="1" dirty="0"/>
              <a:t>Signal integration</a:t>
            </a:r>
            <a:r>
              <a:rPr lang="en-US" sz="2400" dirty="0"/>
              <a:t>: signals from two or more different cell-surface receptors merge to activate the same response in the cell – more complexity!</a:t>
            </a:r>
          </a:p>
        </p:txBody>
      </p:sp>
    </p:spTree>
    <p:extLst>
      <p:ext uri="{BB962C8B-B14F-4D97-AF65-F5344CB8AC3E}">
        <p14:creationId xmlns:p14="http://schemas.microsoft.com/office/powerpoint/2010/main" val="51594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3165" y="-97654"/>
            <a:ext cx="8386947" cy="659535"/>
          </a:xfrm>
        </p:spPr>
        <p:txBody>
          <a:bodyPr>
            <a:normAutofit fontScale="90000"/>
          </a:bodyPr>
          <a:lstStyle/>
          <a:p>
            <a:r>
              <a:rPr lang="en-US" sz="2400" dirty="0">
                <a:solidFill>
                  <a:srgbClr val="6CB255"/>
                </a:solidFill>
              </a:rPr>
              <a:t>signaling pathway: EGFR (Note the complexity!)</a:t>
            </a:r>
          </a:p>
        </p:txBody>
      </p:sp>
      <p:sp>
        <p:nvSpPr>
          <p:cNvPr id="14" name="Text Placeholder 13"/>
          <p:cNvSpPr>
            <a:spLocks noGrp="1"/>
          </p:cNvSpPr>
          <p:nvPr>
            <p:ph type="body" sz="quarter" idx="14"/>
          </p:nvPr>
        </p:nvSpPr>
        <p:spPr>
          <a:xfrm>
            <a:off x="4057863" y="1143130"/>
            <a:ext cx="4713274" cy="4192352"/>
          </a:xfrm>
        </p:spPr>
        <p:txBody>
          <a:bodyPr>
            <a:noAutofit/>
          </a:bodyPr>
          <a:lstStyle/>
          <a:p>
            <a:pPr marL="342900" indent="-342900">
              <a:buFont typeface="Arial" panose="020B0604020202020204" pitchFamily="34" charset="0"/>
              <a:buChar char="•"/>
            </a:pPr>
            <a:r>
              <a:rPr lang="en-US" sz="2200" dirty="0">
                <a:solidFill>
                  <a:srgbClr val="000000"/>
                </a:solidFill>
              </a:rPr>
              <a:t>The epidermal growth factor (EGF) receptor (EGFR) is a receptor tyrosine kinase involved in the regulation of cell growth, wound healing, and tissue repair.</a:t>
            </a:r>
          </a:p>
          <a:p>
            <a:pPr marL="342900" indent="-342900">
              <a:buFont typeface="Arial" panose="020B0604020202020204" pitchFamily="34" charset="0"/>
              <a:buChar char="•"/>
            </a:pPr>
            <a:r>
              <a:rPr lang="en-US" sz="2200" dirty="0">
                <a:solidFill>
                  <a:srgbClr val="000000"/>
                </a:solidFill>
              </a:rPr>
              <a:t>When EGF binds to the EGFR, a cascade of downstream events causes the cell to grow and divide. </a:t>
            </a:r>
          </a:p>
          <a:p>
            <a:pPr marL="342900" indent="-342900">
              <a:buFont typeface="Arial" panose="020B0604020202020204" pitchFamily="34" charset="0"/>
              <a:buChar char="•"/>
            </a:pPr>
            <a:r>
              <a:rPr lang="en-US" sz="2200" dirty="0">
                <a:solidFill>
                  <a:srgbClr val="000000"/>
                </a:solidFill>
              </a:rPr>
              <a:t>If EGFR is activated at inappropriate times, uncontrolled cell growth (cancer) may occur.</a:t>
            </a:r>
            <a:endParaRPr lang="en-US" sz="2200" b="0" dirty="0">
              <a:solidFill>
                <a:srgbClr val="000000"/>
              </a:solidFill>
            </a:endParaRPr>
          </a:p>
        </p:txBody>
      </p:sp>
      <p:pic>
        <p:nvPicPr>
          <p:cNvPr id="3" name="Picture Placeholder 2" descr="Figure_09_02_01.pn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675" r="-2641"/>
          <a:stretch/>
        </p:blipFill>
        <p:spPr>
          <a:xfrm>
            <a:off x="457200" y="760502"/>
            <a:ext cx="3209229" cy="5773650"/>
          </a:xfrm>
        </p:spPr>
      </p:pic>
    </p:spTree>
    <p:extLst>
      <p:ext uri="{BB962C8B-B14F-4D97-AF65-F5344CB8AC3E}">
        <p14:creationId xmlns:p14="http://schemas.microsoft.com/office/powerpoint/2010/main" val="415391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Signaling</a:t>
            </a:r>
          </a:p>
        </p:txBody>
      </p:sp>
      <p:pic>
        <p:nvPicPr>
          <p:cNvPr id="5" name="Picture Placeholder 4">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236" r="23236"/>
          <a:stretch>
            <a:fillRect/>
          </a:stretch>
        </p:blipFill>
        <p:spPr/>
      </p:pic>
      <p:sp>
        <p:nvSpPr>
          <p:cNvPr id="4" name="Text Placeholder 3"/>
          <p:cNvSpPr>
            <a:spLocks noGrp="1"/>
          </p:cNvSpPr>
          <p:nvPr>
            <p:ph type="body" sz="quarter" idx="14"/>
          </p:nvPr>
        </p:nvSpPr>
        <p:spPr/>
        <p:txBody>
          <a:bodyPr/>
          <a:lstStyle/>
          <a:p>
            <a:r>
              <a:rPr lang="en-US" dirty="0">
                <a:hlinkClick r:id="rId2"/>
              </a:rPr>
              <a:t>https://www.dnalc.org/resources/3d/cellsignals.html</a:t>
            </a:r>
            <a:r>
              <a:rPr lang="en-US" dirty="0"/>
              <a:t> </a:t>
            </a:r>
          </a:p>
        </p:txBody>
      </p:sp>
    </p:spTree>
    <p:extLst>
      <p:ext uri="{BB962C8B-B14F-4D97-AF65-F5344CB8AC3E}">
        <p14:creationId xmlns:p14="http://schemas.microsoft.com/office/powerpoint/2010/main" val="135138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8625" y="143673"/>
            <a:ext cx="8062912" cy="659535"/>
          </a:xfrm>
        </p:spPr>
        <p:txBody>
          <a:bodyPr>
            <a:normAutofit/>
          </a:bodyPr>
          <a:lstStyle/>
          <a:p>
            <a:r>
              <a:rPr lang="en-US" dirty="0"/>
              <a:t>Methods of Intracellular Signaling</a:t>
            </a:r>
          </a:p>
        </p:txBody>
      </p:sp>
      <p:sp>
        <p:nvSpPr>
          <p:cNvPr id="6" name="Text Placeholder 3">
            <a:extLst>
              <a:ext uri="{FF2B5EF4-FFF2-40B4-BE49-F238E27FC236}">
                <a16:creationId xmlns:a16="http://schemas.microsoft.com/office/drawing/2014/main" id="{6935F944-CE9A-4885-941A-B4E9E983CFA1}"/>
              </a:ext>
            </a:extLst>
          </p:cNvPr>
          <p:cNvSpPr txBox="1">
            <a:spLocks/>
          </p:cNvSpPr>
          <p:nvPr/>
        </p:nvSpPr>
        <p:spPr>
          <a:xfrm>
            <a:off x="115410" y="1836283"/>
            <a:ext cx="4829452" cy="111998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Phosphorylation</a:t>
            </a:r>
          </a:p>
          <a:p>
            <a:pPr marL="1188720" lvl="1">
              <a:buFont typeface="Arial" panose="020B0604020202020204" pitchFamily="34" charset="0"/>
              <a:buChar char="•"/>
            </a:pPr>
            <a:r>
              <a:rPr lang="en-US" sz="2200" dirty="0">
                <a:solidFill>
                  <a:srgbClr val="000000"/>
                </a:solidFill>
              </a:rPr>
              <a:t>Phosphate group (PO</a:t>
            </a:r>
            <a:r>
              <a:rPr lang="en-US" sz="2200" baseline="-15000" dirty="0">
                <a:solidFill>
                  <a:srgbClr val="000000"/>
                </a:solidFill>
              </a:rPr>
              <a:t>4</a:t>
            </a:r>
            <a:r>
              <a:rPr lang="en-US" sz="2200" baseline="42000" dirty="0">
                <a:solidFill>
                  <a:srgbClr val="000000"/>
                </a:solidFill>
              </a:rPr>
              <a:t>-3</a:t>
            </a:r>
            <a:r>
              <a:rPr lang="en-US" sz="2200" dirty="0">
                <a:solidFill>
                  <a:srgbClr val="000000"/>
                </a:solidFill>
              </a:rPr>
              <a:t> ) is added to residues of the amino acids serine, threonine, and tyrosine.</a:t>
            </a:r>
          </a:p>
          <a:p>
            <a:pPr marL="1188720" lvl="1">
              <a:buFont typeface="Arial" panose="020B0604020202020204" pitchFamily="34" charset="0"/>
              <a:buChar char="•"/>
            </a:pPr>
            <a:r>
              <a:rPr lang="en-US" sz="2200" dirty="0">
                <a:solidFill>
                  <a:srgbClr val="000000"/>
                </a:solidFill>
              </a:rPr>
              <a:t>Kinases catalyze the transfer of the phosphate group</a:t>
            </a:r>
          </a:p>
          <a:p>
            <a:pPr marL="1188720" lvl="1">
              <a:buFont typeface="Arial" panose="020B0604020202020204" pitchFamily="34" charset="0"/>
              <a:buChar char="•"/>
            </a:pPr>
            <a:endParaRPr lang="en-US" sz="2400" dirty="0"/>
          </a:p>
        </p:txBody>
      </p:sp>
      <p:pic>
        <p:nvPicPr>
          <p:cNvPr id="4" name="Picture Placeholder 2" descr="Figure_09_02_02.jpg">
            <a:extLst>
              <a:ext uri="{FF2B5EF4-FFF2-40B4-BE49-F238E27FC236}">
                <a16:creationId xmlns:a16="http://schemas.microsoft.com/office/drawing/2014/main" id="{6B2DB3B0-1C6E-426A-9FD2-7F3EDEA808B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 b="-59"/>
          <a:stretch>
            <a:fillRect/>
          </a:stretch>
        </p:blipFill>
        <p:spPr>
          <a:xfrm>
            <a:off x="5078028" y="1303622"/>
            <a:ext cx="3840376" cy="4389120"/>
          </a:xfrm>
        </p:spPr>
      </p:pic>
    </p:spTree>
    <p:extLst>
      <p:ext uri="{BB962C8B-B14F-4D97-AF65-F5344CB8AC3E}">
        <p14:creationId xmlns:p14="http://schemas.microsoft.com/office/powerpoint/2010/main" val="228416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90407"/>
            <a:ext cx="8062912" cy="659535"/>
          </a:xfrm>
        </p:spPr>
        <p:txBody>
          <a:bodyPr>
            <a:normAutofit/>
          </a:bodyPr>
          <a:lstStyle/>
          <a:p>
            <a:r>
              <a:rPr lang="en-US" dirty="0"/>
              <a:t>Methods of Intracellular Signaling</a:t>
            </a:r>
          </a:p>
        </p:txBody>
      </p:sp>
      <p:sp>
        <p:nvSpPr>
          <p:cNvPr id="6" name="Text Placeholder 3">
            <a:extLst>
              <a:ext uri="{FF2B5EF4-FFF2-40B4-BE49-F238E27FC236}">
                <a16:creationId xmlns:a16="http://schemas.microsoft.com/office/drawing/2014/main" id="{6935F944-CE9A-4885-941A-B4E9E983CFA1}"/>
              </a:ext>
            </a:extLst>
          </p:cNvPr>
          <p:cNvSpPr txBox="1">
            <a:spLocks/>
          </p:cNvSpPr>
          <p:nvPr/>
        </p:nvSpPr>
        <p:spPr>
          <a:xfrm>
            <a:off x="466433" y="859739"/>
            <a:ext cx="8375725" cy="111998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Second messenger</a:t>
            </a:r>
          </a:p>
          <a:p>
            <a:pPr marL="1188720" lvl="1">
              <a:buFont typeface="Arial" panose="020B0604020202020204" pitchFamily="34" charset="0"/>
              <a:buChar char="•"/>
            </a:pPr>
            <a:r>
              <a:rPr lang="en-US" sz="2200" dirty="0"/>
              <a:t>Small molecule that propagates a signal after it has been initiated by the binding of the signaling molecule to the receptor</a:t>
            </a:r>
          </a:p>
        </p:txBody>
      </p:sp>
      <p:pic>
        <p:nvPicPr>
          <p:cNvPr id="7" name="Picture Placeholder 2" descr="Figure_09_02_03.jpg">
            <a:extLst>
              <a:ext uri="{FF2B5EF4-FFF2-40B4-BE49-F238E27FC236}">
                <a16:creationId xmlns:a16="http://schemas.microsoft.com/office/drawing/2014/main" id="{918BF24D-D55A-4D04-8F3C-98C8D7160A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a:xfrm>
            <a:off x="1412323" y="2560075"/>
            <a:ext cx="6319353" cy="2743200"/>
          </a:xfrm>
        </p:spPr>
      </p:pic>
      <p:sp>
        <p:nvSpPr>
          <p:cNvPr id="8" name="Text Placeholder 6">
            <a:extLst>
              <a:ext uri="{FF2B5EF4-FFF2-40B4-BE49-F238E27FC236}">
                <a16:creationId xmlns:a16="http://schemas.microsoft.com/office/drawing/2014/main" id="{718F3770-1AC0-4D34-9BD1-F1A496C5C569}"/>
              </a:ext>
            </a:extLst>
          </p:cNvPr>
          <p:cNvSpPr>
            <a:spLocks noGrp="1"/>
          </p:cNvSpPr>
          <p:nvPr>
            <p:ph type="body" sz="quarter" idx="14"/>
          </p:nvPr>
        </p:nvSpPr>
        <p:spPr>
          <a:xfrm>
            <a:off x="1412324" y="5300439"/>
            <a:ext cx="6240228" cy="1166382"/>
          </a:xfrm>
        </p:spPr>
        <p:txBody>
          <a:bodyPr>
            <a:normAutofit/>
          </a:bodyPr>
          <a:lstStyle/>
          <a:p>
            <a:r>
              <a:rPr lang="en-US" sz="1400" dirty="0"/>
              <a:t>Example of a </a:t>
            </a:r>
            <a:r>
              <a:rPr lang="en-US" sz="1400" b="1" dirty="0"/>
              <a:t>second messenger</a:t>
            </a:r>
            <a:r>
              <a:rPr lang="en-US" sz="1400" dirty="0"/>
              <a:t>: This diagram shows the mechanism for the formation of cyclic AMP (</a:t>
            </a:r>
            <a:r>
              <a:rPr lang="en-US" sz="1400" dirty="0" err="1"/>
              <a:t>cAMP</a:t>
            </a:r>
            <a:r>
              <a:rPr lang="en-US" sz="1400" dirty="0"/>
              <a:t>). </a:t>
            </a:r>
            <a:r>
              <a:rPr lang="en-US" sz="1400" dirty="0" err="1"/>
              <a:t>cAMP</a:t>
            </a:r>
            <a:r>
              <a:rPr lang="en-US" sz="1400" dirty="0"/>
              <a:t> serves as a second messenger to activate or inactivate proteins within the cell. Termination of the signal occurs when an enzyme called </a:t>
            </a:r>
            <a:r>
              <a:rPr lang="en-US" sz="1400" dirty="0" err="1"/>
              <a:t>phosphodiesterase</a:t>
            </a:r>
            <a:r>
              <a:rPr lang="en-US" sz="1400" dirty="0"/>
              <a:t> converts </a:t>
            </a:r>
            <a:r>
              <a:rPr lang="en-US" sz="1400" dirty="0" err="1"/>
              <a:t>cAMP</a:t>
            </a:r>
            <a:r>
              <a:rPr lang="en-US" sz="1400" dirty="0"/>
              <a:t> into AMP.</a:t>
            </a:r>
          </a:p>
        </p:txBody>
      </p:sp>
    </p:spTree>
    <p:extLst>
      <p:ext uri="{BB962C8B-B14F-4D97-AF65-F5344CB8AC3E}">
        <p14:creationId xmlns:p14="http://schemas.microsoft.com/office/powerpoint/2010/main" val="58207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5259" y="59619"/>
            <a:ext cx="8062912" cy="659535"/>
          </a:xfrm>
        </p:spPr>
        <p:txBody>
          <a:bodyPr>
            <a:normAutofit/>
          </a:bodyPr>
          <a:lstStyle/>
          <a:p>
            <a:r>
              <a:rPr lang="en-US" dirty="0"/>
              <a:t>Methods of Intracellular Signaling</a:t>
            </a:r>
            <a:endParaRPr lang="en-US" sz="2400" dirty="0">
              <a:solidFill>
                <a:srgbClr val="6CB255"/>
              </a:solidFill>
            </a:endParaRPr>
          </a:p>
        </p:txBody>
      </p:sp>
      <p:sp>
        <p:nvSpPr>
          <p:cNvPr id="14" name="Text Placeholder 13"/>
          <p:cNvSpPr>
            <a:spLocks noGrp="1"/>
          </p:cNvSpPr>
          <p:nvPr>
            <p:ph type="body" sz="quarter" idx="14"/>
          </p:nvPr>
        </p:nvSpPr>
        <p:spPr>
          <a:xfrm>
            <a:off x="5619001" y="2629661"/>
            <a:ext cx="3286990" cy="1598677"/>
          </a:xfrm>
        </p:spPr>
        <p:txBody>
          <a:bodyPr>
            <a:noAutofit/>
          </a:bodyPr>
          <a:lstStyle/>
          <a:p>
            <a:pPr marL="342900" indent="-342900">
              <a:buFont typeface="Arial" panose="020B0604020202020204" pitchFamily="34" charset="0"/>
              <a:buChar char="•"/>
            </a:pPr>
            <a:r>
              <a:rPr lang="en-US" sz="2200" dirty="0">
                <a:solidFill>
                  <a:srgbClr val="000000"/>
                </a:solidFill>
              </a:rPr>
              <a:t>The enzyme phospholipase C breaks down PIP</a:t>
            </a:r>
            <a:r>
              <a:rPr lang="en-US" sz="2200" baseline="-25000" dirty="0">
                <a:solidFill>
                  <a:srgbClr val="000000"/>
                </a:solidFill>
              </a:rPr>
              <a:t>2</a:t>
            </a:r>
            <a:r>
              <a:rPr lang="en-US" sz="2200" dirty="0">
                <a:solidFill>
                  <a:srgbClr val="000000"/>
                </a:solidFill>
              </a:rPr>
              <a:t> into IP</a:t>
            </a:r>
            <a:r>
              <a:rPr lang="en-US" sz="2200" baseline="-25000" dirty="0">
                <a:solidFill>
                  <a:srgbClr val="000000"/>
                </a:solidFill>
              </a:rPr>
              <a:t>3</a:t>
            </a:r>
            <a:r>
              <a:rPr lang="en-US" sz="2200" dirty="0">
                <a:solidFill>
                  <a:srgbClr val="000000"/>
                </a:solidFill>
              </a:rPr>
              <a:t> and DAG, both of which serve as second messengers.</a:t>
            </a:r>
            <a:endParaRPr lang="en-US" sz="2200" b="0" dirty="0">
              <a:solidFill>
                <a:srgbClr val="000000"/>
              </a:solidFill>
            </a:endParaRPr>
          </a:p>
        </p:txBody>
      </p:sp>
      <p:pic>
        <p:nvPicPr>
          <p:cNvPr id="4" name="Picture Placeholder 3" descr="Figure_09_02_04.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1706" b="-142"/>
          <a:stretch/>
        </p:blipFill>
        <p:spPr>
          <a:xfrm>
            <a:off x="335663" y="1562470"/>
            <a:ext cx="5000884" cy="4572000"/>
          </a:xfrm>
        </p:spPr>
      </p:pic>
      <p:sp>
        <p:nvSpPr>
          <p:cNvPr id="6" name="Text Placeholder 3">
            <a:extLst>
              <a:ext uri="{FF2B5EF4-FFF2-40B4-BE49-F238E27FC236}">
                <a16:creationId xmlns:a16="http://schemas.microsoft.com/office/drawing/2014/main" id="{46486B2F-AC8E-48C9-A55B-A8DB3C88C662}"/>
              </a:ext>
            </a:extLst>
          </p:cNvPr>
          <p:cNvSpPr txBox="1">
            <a:spLocks/>
          </p:cNvSpPr>
          <p:nvPr/>
        </p:nvSpPr>
        <p:spPr>
          <a:xfrm>
            <a:off x="315512" y="859740"/>
            <a:ext cx="8375725" cy="44527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Second messenger</a:t>
            </a:r>
          </a:p>
        </p:txBody>
      </p:sp>
    </p:spTree>
    <p:extLst>
      <p:ext uri="{BB962C8B-B14F-4D97-AF65-F5344CB8AC3E}">
        <p14:creationId xmlns:p14="http://schemas.microsoft.com/office/powerpoint/2010/main" val="240516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8330" y="0"/>
            <a:ext cx="8062912" cy="659535"/>
          </a:xfrm>
        </p:spPr>
        <p:txBody>
          <a:bodyPr>
            <a:normAutofit/>
          </a:bodyPr>
          <a:lstStyle/>
          <a:p>
            <a:r>
              <a:rPr lang="en-US" dirty="0"/>
              <a:t>Communication</a:t>
            </a:r>
            <a:endParaRPr lang="en-US" sz="2400" dirty="0">
              <a:solidFill>
                <a:srgbClr val="6CB255"/>
              </a:solidFill>
            </a:endParaRPr>
          </a:p>
        </p:txBody>
      </p:sp>
      <p:pic>
        <p:nvPicPr>
          <p:cNvPr id="4" name="Figure" descr="This photo shows a crowd of people at a festival.">
            <a:extLst>
              <a:ext uri="{FF2B5EF4-FFF2-40B4-BE49-F238E27FC236}">
                <a16:creationId xmlns:a16="http://schemas.microsoft.com/office/drawing/2014/main" id="{9115D0D8-C6D7-43F0-8992-B219793124A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46" r="-6046"/>
          <a:stretch>
            <a:fillRect/>
          </a:stretch>
        </p:blipFill>
        <p:spPr>
          <a:xfrm>
            <a:off x="457201" y="873812"/>
            <a:ext cx="8062913" cy="3500071"/>
          </a:xfrm>
        </p:spPr>
      </p:pic>
      <p:sp>
        <p:nvSpPr>
          <p:cNvPr id="6" name="Figure Legend">
            <a:extLst>
              <a:ext uri="{FF2B5EF4-FFF2-40B4-BE49-F238E27FC236}">
                <a16:creationId xmlns:a16="http://schemas.microsoft.com/office/drawing/2014/main" id="{3B4B3CBC-FE46-4575-BC8B-0CA5781F66B7}"/>
              </a:ext>
            </a:extLst>
          </p:cNvPr>
          <p:cNvSpPr>
            <a:spLocks noGrp="1"/>
          </p:cNvSpPr>
          <p:nvPr>
            <p:ph type="body" sz="quarter" idx="14"/>
          </p:nvPr>
        </p:nvSpPr>
        <p:spPr>
          <a:xfrm>
            <a:off x="679141" y="4602690"/>
            <a:ext cx="7532704" cy="1166382"/>
          </a:xfrm>
        </p:spPr>
        <p:txBody>
          <a:bodyPr>
            <a:noAutofit/>
          </a:bodyPr>
          <a:lstStyle/>
          <a:p>
            <a:r>
              <a:rPr lang="en-US" sz="1450" dirty="0">
                <a:solidFill>
                  <a:schemeClr val="tx1"/>
                </a:solidFill>
              </a:rPr>
              <a:t>As with people, it is vital for individual cells to be able to interact with their environment. In order to properly respond to externals stimuli, cells have developed complex mechanisms of communication that can receive a message, transfer the information across the plasma membrane, and produce changes within the cell in response to the message. The ability of cells to communicate through chemical signals originated in single cells and was essential for the evolution of multicellular organisms. (credit: modification of work by Vincent and Bella Productions)</a:t>
            </a:r>
          </a:p>
        </p:txBody>
      </p:sp>
    </p:spTree>
    <p:extLst>
      <p:ext uri="{BB962C8B-B14F-4D97-AF65-F5344CB8AC3E}">
        <p14:creationId xmlns:p14="http://schemas.microsoft.com/office/powerpoint/2010/main" val="393243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1891" y="118315"/>
            <a:ext cx="8062912" cy="659535"/>
          </a:xfrm>
        </p:spPr>
        <p:txBody>
          <a:bodyPr>
            <a:normAutofit/>
          </a:bodyPr>
          <a:lstStyle/>
          <a:p>
            <a:r>
              <a:rPr lang="en-US" dirty="0"/>
              <a:t>Response to the signal: Gene Expression</a:t>
            </a:r>
          </a:p>
        </p:txBody>
      </p:sp>
      <p:sp>
        <p:nvSpPr>
          <p:cNvPr id="14" name="Text Placeholder 13"/>
          <p:cNvSpPr>
            <a:spLocks noGrp="1"/>
          </p:cNvSpPr>
          <p:nvPr>
            <p:ph type="body" sz="quarter" idx="14"/>
          </p:nvPr>
        </p:nvSpPr>
        <p:spPr>
          <a:xfrm>
            <a:off x="190275" y="1155271"/>
            <a:ext cx="5313880" cy="4547458"/>
          </a:xfrm>
        </p:spPr>
        <p:txBody>
          <a:bodyPr>
            <a:noAutofit/>
          </a:bodyPr>
          <a:lstStyle/>
          <a:p>
            <a:pPr marL="342900" indent="-342900">
              <a:buFont typeface="Arial" panose="020B0604020202020204" pitchFamily="34" charset="0"/>
              <a:buChar char="•"/>
            </a:pPr>
            <a:r>
              <a:rPr lang="en-US" sz="2400" dirty="0">
                <a:solidFill>
                  <a:schemeClr val="tx1"/>
                </a:solidFill>
              </a:rPr>
              <a:t>Gene expression as a response to cell signaling </a:t>
            </a:r>
          </a:p>
          <a:p>
            <a:pPr marL="1074420" lvl="1" indent="-342900">
              <a:buFont typeface="Arial" panose="020B0604020202020204" pitchFamily="34" charset="0"/>
              <a:buChar char="•"/>
            </a:pPr>
            <a:r>
              <a:rPr lang="en-US" sz="2200" dirty="0">
                <a:solidFill>
                  <a:schemeClr val="tx1"/>
                </a:solidFill>
              </a:rPr>
              <a:t>ERK is a MAP kinase that activates translation when it is phosphorylated. </a:t>
            </a:r>
          </a:p>
          <a:p>
            <a:pPr marL="1074420" lvl="1" indent="-342900">
              <a:buFont typeface="Arial" panose="020B0604020202020204" pitchFamily="34" charset="0"/>
              <a:buChar char="•"/>
            </a:pPr>
            <a:r>
              <a:rPr lang="en-US" sz="2200" dirty="0">
                <a:solidFill>
                  <a:schemeClr val="tx1"/>
                </a:solidFill>
              </a:rPr>
              <a:t>ERK phosphorylates MNK1, which in turn phosphorylates eIF-4E.</a:t>
            </a:r>
          </a:p>
          <a:p>
            <a:pPr marL="1074420" lvl="1" indent="-342900">
              <a:buFont typeface="Arial" panose="020B0604020202020204" pitchFamily="34" charset="0"/>
              <a:buChar char="•"/>
            </a:pPr>
            <a:r>
              <a:rPr lang="en-US" sz="2200" dirty="0">
                <a:solidFill>
                  <a:schemeClr val="tx1"/>
                </a:solidFill>
              </a:rPr>
              <a:t>When eIF-4E becomes phosphorylated, the mRNA unfolds, allowing protein synthesis in the nucleus to begin. </a:t>
            </a:r>
          </a:p>
        </p:txBody>
      </p:sp>
      <p:pic>
        <p:nvPicPr>
          <p:cNvPr id="4" name="Picture Placeholder 3" descr="Figure_09_03_01.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469" r="38693"/>
          <a:stretch/>
        </p:blipFill>
        <p:spPr>
          <a:xfrm>
            <a:off x="5779363" y="1107618"/>
            <a:ext cx="2672179" cy="5007821"/>
          </a:xfrm>
        </p:spPr>
      </p:pic>
    </p:spTree>
    <p:extLst>
      <p:ext uri="{BB962C8B-B14F-4D97-AF65-F5344CB8AC3E}">
        <p14:creationId xmlns:p14="http://schemas.microsoft.com/office/powerpoint/2010/main" val="386766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75" y="248574"/>
            <a:ext cx="8975325" cy="659535"/>
          </a:xfrm>
        </p:spPr>
        <p:txBody>
          <a:bodyPr>
            <a:noAutofit/>
          </a:bodyPr>
          <a:lstStyle/>
          <a:p>
            <a:r>
              <a:rPr lang="en-US" dirty="0"/>
              <a:t>Response to the signal: cellular metabolism</a:t>
            </a:r>
          </a:p>
        </p:txBody>
      </p:sp>
      <p:sp>
        <p:nvSpPr>
          <p:cNvPr id="4" name="Text Placeholder 3"/>
          <p:cNvSpPr>
            <a:spLocks noGrp="1"/>
          </p:cNvSpPr>
          <p:nvPr>
            <p:ph type="body" sz="quarter" idx="14"/>
          </p:nvPr>
        </p:nvSpPr>
        <p:spPr>
          <a:xfrm>
            <a:off x="457200" y="1273724"/>
            <a:ext cx="8062912" cy="3360420"/>
          </a:xfrm>
        </p:spPr>
        <p:txBody>
          <a:bodyPr>
            <a:normAutofit/>
          </a:bodyPr>
          <a:lstStyle/>
          <a:p>
            <a:pPr marL="342900" indent="-342900">
              <a:buFont typeface="Arial"/>
              <a:buChar char="•"/>
            </a:pPr>
            <a:r>
              <a:rPr lang="en-US" sz="2400" dirty="0"/>
              <a:t>Increase in cellular metabolism in muscle cells</a:t>
            </a:r>
          </a:p>
          <a:p>
            <a:pPr marL="1074420" lvl="1" indent="-342900">
              <a:buFont typeface="Arial"/>
              <a:buChar char="•"/>
            </a:pPr>
            <a:r>
              <a:rPr lang="en-US" sz="2200" dirty="0"/>
              <a:t>Adrenaline activates β-adrenergic receptors</a:t>
            </a:r>
          </a:p>
          <a:p>
            <a:pPr marL="1074420" lvl="1" indent="-342900">
              <a:buFont typeface="Arial"/>
              <a:buChar char="•"/>
            </a:pPr>
            <a:r>
              <a:rPr lang="en-US" sz="2200" dirty="0"/>
              <a:t>These increase cyclic AMP (</a:t>
            </a:r>
            <a:r>
              <a:rPr lang="en-US" sz="2200" dirty="0" err="1"/>
              <a:t>cAMP</a:t>
            </a:r>
            <a:r>
              <a:rPr lang="en-US" sz="2200" dirty="0"/>
              <a:t>), which activates PKA.  </a:t>
            </a:r>
          </a:p>
          <a:p>
            <a:pPr marL="1074420" lvl="1" indent="-342900">
              <a:buFont typeface="Arial"/>
              <a:buChar char="•"/>
            </a:pPr>
            <a:r>
              <a:rPr lang="en-US" sz="2200" dirty="0"/>
              <a:t>PKA phosphorylates two enzymes, which lead to a ready supply of glucose and an increase in metabolism which is needed for the “fight or flight” response.</a:t>
            </a:r>
          </a:p>
        </p:txBody>
      </p:sp>
    </p:spTree>
    <p:extLst>
      <p:ext uri="{BB962C8B-B14F-4D97-AF65-F5344CB8AC3E}">
        <p14:creationId xmlns:p14="http://schemas.microsoft.com/office/powerpoint/2010/main" val="312142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63" y="91363"/>
            <a:ext cx="8975325" cy="659535"/>
          </a:xfrm>
        </p:spPr>
        <p:txBody>
          <a:bodyPr>
            <a:normAutofit/>
          </a:bodyPr>
          <a:lstStyle/>
          <a:p>
            <a:r>
              <a:rPr lang="en-US" dirty="0"/>
              <a:t>Response to the signal: cell growth</a:t>
            </a:r>
          </a:p>
        </p:txBody>
      </p:sp>
      <p:sp>
        <p:nvSpPr>
          <p:cNvPr id="4" name="Text Placeholder 3"/>
          <p:cNvSpPr>
            <a:spLocks noGrp="1"/>
          </p:cNvSpPr>
          <p:nvPr>
            <p:ph type="body" sz="quarter" idx="14"/>
          </p:nvPr>
        </p:nvSpPr>
        <p:spPr>
          <a:xfrm>
            <a:off x="457200" y="1238213"/>
            <a:ext cx="8062912" cy="3733281"/>
          </a:xfrm>
        </p:spPr>
        <p:txBody>
          <a:bodyPr>
            <a:normAutofit/>
          </a:bodyPr>
          <a:lstStyle/>
          <a:p>
            <a:pPr marL="342900" indent="-342900">
              <a:buFont typeface="Arial"/>
              <a:buChar char="•"/>
            </a:pPr>
            <a:r>
              <a:rPr lang="en-US" sz="2400" dirty="0"/>
              <a:t>Cell growth</a:t>
            </a:r>
          </a:p>
          <a:p>
            <a:pPr marL="1074420" lvl="1" indent="-342900">
              <a:buFont typeface="Arial"/>
              <a:buChar char="•"/>
            </a:pPr>
            <a:r>
              <a:rPr lang="en-US" sz="2200" dirty="0"/>
              <a:t>Growth factors bind to tyrosine kinases </a:t>
            </a:r>
          </a:p>
          <a:p>
            <a:pPr marL="1074420" lvl="1" indent="-342900">
              <a:buFont typeface="Arial"/>
              <a:buChar char="•"/>
            </a:pPr>
            <a:r>
              <a:rPr lang="en-US" sz="2200" dirty="0"/>
              <a:t>These initiate a pathway (including a G-protein called RAS) which activates MAP kinase pathway</a:t>
            </a:r>
          </a:p>
          <a:p>
            <a:pPr marL="1074420" lvl="1" indent="-342900">
              <a:buFont typeface="Arial"/>
              <a:buChar char="•"/>
            </a:pPr>
            <a:r>
              <a:rPr lang="en-US" sz="2200" dirty="0"/>
              <a:t>MAP kinase stimulates protein expression that eventually leads to cell division</a:t>
            </a:r>
          </a:p>
          <a:p>
            <a:pPr marL="1074420" lvl="1" indent="-342900">
              <a:buFont typeface="Arial"/>
              <a:buChar char="•"/>
            </a:pPr>
            <a:r>
              <a:rPr lang="en-US" sz="2200" dirty="0"/>
              <a:t>See Career Connection on p. 267 – RAS and cancer</a:t>
            </a:r>
          </a:p>
        </p:txBody>
      </p:sp>
    </p:spTree>
    <p:extLst>
      <p:ext uri="{BB962C8B-B14F-4D97-AF65-F5344CB8AC3E}">
        <p14:creationId xmlns:p14="http://schemas.microsoft.com/office/powerpoint/2010/main" val="960629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105" y="-4660"/>
            <a:ext cx="9481351" cy="659535"/>
          </a:xfrm>
        </p:spPr>
        <p:txBody>
          <a:bodyPr>
            <a:normAutofit/>
          </a:bodyPr>
          <a:lstStyle/>
          <a:p>
            <a:r>
              <a:rPr lang="en-US" dirty="0"/>
              <a:t>Response to the signal: Cell Death (apoptosis</a:t>
            </a:r>
            <a:r>
              <a:rPr lang="en-US" sz="2200" dirty="0"/>
              <a:t>)</a:t>
            </a:r>
            <a:endParaRPr lang="en-US" sz="2200" dirty="0">
              <a:solidFill>
                <a:srgbClr val="6CB255"/>
              </a:solidFill>
            </a:endParaRPr>
          </a:p>
        </p:txBody>
      </p:sp>
      <p:sp>
        <p:nvSpPr>
          <p:cNvPr id="14" name="Text Placeholder 13"/>
          <p:cNvSpPr>
            <a:spLocks noGrp="1"/>
          </p:cNvSpPr>
          <p:nvPr>
            <p:ph type="body" sz="quarter" idx="14"/>
          </p:nvPr>
        </p:nvSpPr>
        <p:spPr>
          <a:xfrm>
            <a:off x="523198" y="5284766"/>
            <a:ext cx="3791349" cy="1189387"/>
          </a:xfrm>
        </p:spPr>
        <p:txBody>
          <a:bodyPr>
            <a:noAutofit/>
          </a:bodyPr>
          <a:lstStyle/>
          <a:p>
            <a:r>
              <a:rPr lang="en-US" sz="1200" dirty="0">
                <a:solidFill>
                  <a:srgbClr val="000000"/>
                </a:solidFill>
              </a:rPr>
              <a:t>Example of cell-signal induced apoptosis: The histological section of a foot of a 15-day-old mouse embryo, reveals areas of tissue between the toes, which apoptosis will eliminate before the mouse reaches its full gestational age at 27 days. (credit: modification of work by Michal </a:t>
            </a:r>
            <a:r>
              <a:rPr lang="en-US" sz="1200" dirty="0" err="1">
                <a:solidFill>
                  <a:srgbClr val="000000"/>
                </a:solidFill>
              </a:rPr>
              <a:t>Mañas</a:t>
            </a:r>
            <a:r>
              <a:rPr lang="en-US" sz="1200" dirty="0">
                <a:solidFill>
                  <a:srgbClr val="000000"/>
                </a:solidFill>
              </a:rPr>
              <a:t>)</a:t>
            </a:r>
          </a:p>
        </p:txBody>
      </p:sp>
      <p:pic>
        <p:nvPicPr>
          <p:cNvPr id="3" name="Picture Placeholder 2" descr="Figure_09_03_02.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46" r="-310"/>
          <a:stretch/>
        </p:blipFill>
        <p:spPr>
          <a:xfrm>
            <a:off x="872462" y="980871"/>
            <a:ext cx="2812155" cy="4206240"/>
          </a:xfrm>
        </p:spPr>
      </p:pic>
      <p:sp>
        <p:nvSpPr>
          <p:cNvPr id="6" name="Text Placeholder 3">
            <a:extLst>
              <a:ext uri="{FF2B5EF4-FFF2-40B4-BE49-F238E27FC236}">
                <a16:creationId xmlns:a16="http://schemas.microsoft.com/office/drawing/2014/main" id="{86ED4724-67D8-4DD5-86C9-0FC943AF0257}"/>
              </a:ext>
            </a:extLst>
          </p:cNvPr>
          <p:cNvSpPr txBox="1">
            <a:spLocks/>
          </p:cNvSpPr>
          <p:nvPr/>
        </p:nvSpPr>
        <p:spPr>
          <a:xfrm>
            <a:off x="3861786" y="1217350"/>
            <a:ext cx="5095783" cy="420624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sz="2400" dirty="0"/>
              <a:t>Cell death</a:t>
            </a:r>
          </a:p>
          <a:p>
            <a:pPr marL="1017270" lvl="1" indent="-285750">
              <a:buFont typeface="Arial" panose="020B0604020202020204" pitchFamily="34" charset="0"/>
              <a:buChar char="•"/>
            </a:pPr>
            <a:r>
              <a:rPr lang="en-US" sz="2200" dirty="0">
                <a:solidFill>
                  <a:srgbClr val="000000"/>
                </a:solidFill>
              </a:rPr>
              <a:t>When a cell is damaged, unnecessary, or potentially dangerous to an organism, then the cell can initiate a mechanism to trigger its death.</a:t>
            </a:r>
          </a:p>
          <a:p>
            <a:pPr marL="1017270" lvl="1" indent="-285750">
              <a:buFont typeface="Arial" panose="020B0604020202020204" pitchFamily="34" charset="0"/>
              <a:buChar char="•"/>
            </a:pPr>
            <a:r>
              <a:rPr lang="en-US" sz="2200" dirty="0">
                <a:solidFill>
                  <a:srgbClr val="000000"/>
                </a:solidFill>
              </a:rPr>
              <a:t>Elimination of self-reactive     T-lymphocytes </a:t>
            </a:r>
          </a:p>
          <a:p>
            <a:pPr marL="1017270" lvl="1" indent="-285750">
              <a:buFont typeface="Arial" panose="020B0604020202020204" pitchFamily="34" charset="0"/>
              <a:buChar char="•"/>
            </a:pPr>
            <a:r>
              <a:rPr lang="en-US" sz="2200" dirty="0">
                <a:solidFill>
                  <a:srgbClr val="000000"/>
                </a:solidFill>
              </a:rPr>
              <a:t>Embryonic development</a:t>
            </a:r>
          </a:p>
          <a:p>
            <a:pPr marL="1017270" lvl="1" indent="-285750">
              <a:buFont typeface="Arial" panose="020B0604020202020204" pitchFamily="34" charset="0"/>
              <a:buChar char="•"/>
            </a:pPr>
            <a:r>
              <a:rPr lang="en-US" sz="2200" dirty="0">
                <a:solidFill>
                  <a:srgbClr val="000000"/>
                </a:solidFill>
              </a:rPr>
              <a:t>This process can fail and lead to cancer</a:t>
            </a:r>
          </a:p>
        </p:txBody>
      </p:sp>
    </p:spTree>
    <p:extLst>
      <p:ext uri="{BB962C8B-B14F-4D97-AF65-F5344CB8AC3E}">
        <p14:creationId xmlns:p14="http://schemas.microsoft.com/office/powerpoint/2010/main" val="321602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37" y="0"/>
            <a:ext cx="8975325" cy="659535"/>
          </a:xfrm>
        </p:spPr>
        <p:txBody>
          <a:bodyPr>
            <a:normAutofit fontScale="90000"/>
          </a:bodyPr>
          <a:lstStyle/>
          <a:p>
            <a:r>
              <a:rPr lang="en-US" dirty="0"/>
              <a:t>Response to the signal: Termination of the signal</a:t>
            </a:r>
          </a:p>
        </p:txBody>
      </p:sp>
      <p:sp>
        <p:nvSpPr>
          <p:cNvPr id="4" name="Text Placeholder 3"/>
          <p:cNvSpPr>
            <a:spLocks noGrp="1"/>
          </p:cNvSpPr>
          <p:nvPr>
            <p:ph type="body" sz="quarter" idx="14"/>
          </p:nvPr>
        </p:nvSpPr>
        <p:spPr>
          <a:xfrm>
            <a:off x="457200" y="1238213"/>
            <a:ext cx="8062912" cy="3733281"/>
          </a:xfrm>
        </p:spPr>
        <p:txBody>
          <a:bodyPr>
            <a:normAutofit/>
          </a:bodyPr>
          <a:lstStyle/>
          <a:p>
            <a:pPr marL="342900" indent="-342900">
              <a:buFont typeface="Arial"/>
              <a:buChar char="•"/>
            </a:pPr>
            <a:r>
              <a:rPr lang="en-US" sz="2400" dirty="0"/>
              <a:t>Termination of the signal cascade</a:t>
            </a:r>
          </a:p>
          <a:p>
            <a:pPr marL="1074420" lvl="1" indent="-342900">
              <a:buFont typeface="Arial"/>
              <a:buChar char="•"/>
            </a:pPr>
            <a:r>
              <a:rPr lang="en-US" sz="2400" dirty="0">
                <a:solidFill>
                  <a:srgbClr val="000000"/>
                </a:solidFill>
              </a:rPr>
              <a:t>Cell signals are terminated by degradation of ligands or by other signals: Ex. phosphatases: enzymes that remove the phosphate group attached to proteins by kinases</a:t>
            </a:r>
          </a:p>
          <a:p>
            <a:pPr marL="1074420" lvl="1" indent="-342900">
              <a:buFont typeface="Arial"/>
              <a:buChar char="•"/>
            </a:pPr>
            <a:r>
              <a:rPr lang="en-US" sz="2400" dirty="0">
                <a:solidFill>
                  <a:srgbClr val="000000"/>
                </a:solidFill>
              </a:rPr>
              <a:t>May fail in tumor cells </a:t>
            </a:r>
          </a:p>
        </p:txBody>
      </p:sp>
    </p:spTree>
    <p:extLst>
      <p:ext uri="{BB962C8B-B14F-4D97-AF65-F5344CB8AC3E}">
        <p14:creationId xmlns:p14="http://schemas.microsoft.com/office/powerpoint/2010/main" val="377373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0243" y="81529"/>
            <a:ext cx="8062912" cy="659535"/>
          </a:xfrm>
        </p:spPr>
        <p:txBody>
          <a:bodyPr>
            <a:normAutofit fontScale="90000"/>
          </a:bodyPr>
          <a:lstStyle/>
          <a:p>
            <a:r>
              <a:rPr lang="en-US" dirty="0"/>
              <a:t>signaling in single-celled organisms: Yeast</a:t>
            </a:r>
          </a:p>
        </p:txBody>
      </p:sp>
      <p:sp>
        <p:nvSpPr>
          <p:cNvPr id="7" name="Text Placeholder 6"/>
          <p:cNvSpPr>
            <a:spLocks noGrp="1"/>
          </p:cNvSpPr>
          <p:nvPr>
            <p:ph type="body" sz="quarter" idx="14"/>
          </p:nvPr>
        </p:nvSpPr>
        <p:spPr>
          <a:xfrm>
            <a:off x="310243" y="1265167"/>
            <a:ext cx="4914900" cy="3715047"/>
          </a:xfrm>
        </p:spPr>
        <p:txBody>
          <a:bodyPr>
            <a:noAutofit/>
          </a:bodyPr>
          <a:lstStyle/>
          <a:p>
            <a:pPr marL="285750" indent="-285750">
              <a:buFont typeface="Arial" charset="0"/>
              <a:buChar char="•"/>
            </a:pPr>
            <a:r>
              <a:rPr lang="en-US" sz="2400" dirty="0"/>
              <a:t>Yeast cells can communicate by releasing a signaling molecule called mating factor. </a:t>
            </a:r>
          </a:p>
          <a:p>
            <a:pPr marL="285750" indent="-285750">
              <a:buFont typeface="Arial" charset="0"/>
              <a:buChar char="•"/>
            </a:pPr>
            <a:r>
              <a:rPr lang="en-US" sz="2400" dirty="0"/>
              <a:t>Mating factor binds to cell-surface receptors in nearby yeast cells. </a:t>
            </a:r>
          </a:p>
          <a:p>
            <a:pPr marL="285750" indent="-285750">
              <a:buFont typeface="Arial" charset="0"/>
              <a:buChar char="•"/>
            </a:pPr>
            <a:r>
              <a:rPr lang="en-US" sz="2400" dirty="0"/>
              <a:t>They stop their normal growth cycles and initiate a cell signaling cascade that includes protein kinases and GTP-binding proteins that are similar to G-proteins.</a:t>
            </a:r>
          </a:p>
          <a:p>
            <a:endParaRPr lang="en-US" sz="2400" dirty="0"/>
          </a:p>
          <a:p>
            <a:endParaRPr lang="en-US" sz="2400" dirty="0"/>
          </a:p>
          <a:p>
            <a:endParaRPr lang="en-US" sz="2400" dirty="0"/>
          </a:p>
        </p:txBody>
      </p:sp>
      <p:pic>
        <p:nvPicPr>
          <p:cNvPr id="4" name="Picture Placeholder 3" descr="Figure_09_04_01.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4796" t="-1866" r="-5563" b="1866"/>
          <a:stretch/>
        </p:blipFill>
        <p:spPr>
          <a:xfrm>
            <a:off x="5560275" y="1482362"/>
            <a:ext cx="3526971" cy="3500071"/>
          </a:xfrm>
        </p:spPr>
      </p:pic>
    </p:spTree>
    <p:extLst>
      <p:ext uri="{BB962C8B-B14F-4D97-AF65-F5344CB8AC3E}">
        <p14:creationId xmlns:p14="http://schemas.microsoft.com/office/powerpoint/2010/main" val="135104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9231" y="231676"/>
            <a:ext cx="8450432" cy="659535"/>
          </a:xfrm>
        </p:spPr>
        <p:txBody>
          <a:bodyPr>
            <a:normAutofit fontScale="90000"/>
          </a:bodyPr>
          <a:lstStyle/>
          <a:p>
            <a:r>
              <a:rPr lang="en-US" dirty="0"/>
              <a:t>signaling in single-celled organisms: Bacteria</a:t>
            </a:r>
            <a:endParaRPr lang="en-US" sz="2400" dirty="0">
              <a:solidFill>
                <a:srgbClr val="6CB255"/>
              </a:solidFill>
            </a:endParaRPr>
          </a:p>
        </p:txBody>
      </p:sp>
      <p:pic>
        <p:nvPicPr>
          <p:cNvPr id="3" name="Picture Placeholder 2" descr="Figure_09_04_02.pn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564" r="-1645"/>
          <a:stretch/>
        </p:blipFill>
        <p:spPr>
          <a:xfrm>
            <a:off x="4903553" y="1269636"/>
            <a:ext cx="4012551" cy="4846320"/>
          </a:xfrm>
        </p:spPr>
      </p:pic>
      <p:sp>
        <p:nvSpPr>
          <p:cNvPr id="6" name="Text Placeholder 6">
            <a:extLst>
              <a:ext uri="{FF2B5EF4-FFF2-40B4-BE49-F238E27FC236}">
                <a16:creationId xmlns:a16="http://schemas.microsoft.com/office/drawing/2014/main" id="{5986BF26-025B-45A4-8049-B6BE5295FE1F}"/>
              </a:ext>
            </a:extLst>
          </p:cNvPr>
          <p:cNvSpPr>
            <a:spLocks noGrp="1"/>
          </p:cNvSpPr>
          <p:nvPr>
            <p:ph type="body" sz="quarter" idx="14"/>
          </p:nvPr>
        </p:nvSpPr>
        <p:spPr>
          <a:xfrm>
            <a:off x="132327" y="1269636"/>
            <a:ext cx="4622553" cy="5118576"/>
          </a:xfrm>
        </p:spPr>
        <p:txBody>
          <a:bodyPr>
            <a:noAutofit/>
          </a:bodyPr>
          <a:lstStyle/>
          <a:p>
            <a:pPr marL="342900" indent="-342900">
              <a:buFont typeface="Arial" charset="0"/>
              <a:buChar char="•"/>
            </a:pPr>
            <a:r>
              <a:rPr lang="en-US" sz="2400" dirty="0">
                <a:solidFill>
                  <a:schemeClr val="tx1"/>
                </a:solidFill>
              </a:rPr>
              <a:t>In bacteria, population density is often the key factor for signaling.  </a:t>
            </a:r>
          </a:p>
          <a:p>
            <a:pPr marL="342900" indent="-342900">
              <a:buFont typeface="Arial" charset="0"/>
              <a:buChar char="•"/>
            </a:pPr>
            <a:r>
              <a:rPr lang="en-US" sz="2400" dirty="0">
                <a:solidFill>
                  <a:schemeClr val="tx1"/>
                </a:solidFill>
              </a:rPr>
              <a:t>Bacterial signaling is thus call quorum sensing. </a:t>
            </a:r>
          </a:p>
          <a:p>
            <a:pPr marL="1074420" lvl="1" indent="-342900">
              <a:buFont typeface="Arial" charset="0"/>
              <a:buChar char="•"/>
            </a:pPr>
            <a:r>
              <a:rPr lang="en-US" sz="2200" dirty="0"/>
              <a:t>Autoinducers </a:t>
            </a:r>
            <a:endParaRPr lang="en-US" sz="2200" dirty="0">
              <a:solidFill>
                <a:schemeClr val="tx1"/>
              </a:solidFill>
            </a:endParaRPr>
          </a:p>
          <a:p>
            <a:pPr marL="1074420" lvl="1" indent="-342900">
              <a:buFont typeface="Arial" charset="0"/>
              <a:buChar char="•"/>
            </a:pPr>
            <a:r>
              <a:rPr lang="en-US" sz="2200" dirty="0"/>
              <a:t>Biofilms, which are responsible for over 70% of infections, use signaling to coordinate release of toxins. Also to form on indwelling medical devices</a:t>
            </a:r>
          </a:p>
          <a:p>
            <a:pPr marL="342900" indent="-342900">
              <a:buFont typeface="Arial" charset="0"/>
              <a:buChar char="•"/>
            </a:pPr>
            <a:endParaRPr lang="en-US" sz="2400" dirty="0"/>
          </a:p>
          <a:p>
            <a:pPr marL="342900" indent="-342900">
              <a:buFont typeface="Arial" charset="0"/>
              <a:buChar char="•"/>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558883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Autofit/>
          </a:bodyPr>
          <a:lstStyle/>
          <a:p>
            <a:r>
              <a:rPr lang="en-US" sz="1060" dirty="0"/>
              <a:t>Cell-cell communication enables these </a:t>
            </a:r>
            <a:r>
              <a:rPr lang="en-US" sz="1060" dirty="0">
                <a:solidFill>
                  <a:srgbClr val="6CB255"/>
                </a:solidFill>
              </a:rPr>
              <a:t>(a)</a:t>
            </a:r>
            <a:r>
              <a:rPr lang="en-US" sz="1060" dirty="0"/>
              <a:t> </a:t>
            </a:r>
            <a:r>
              <a:rPr lang="en-US" sz="1060" i="1" dirty="0"/>
              <a:t>Staphylococcus </a:t>
            </a:r>
            <a:r>
              <a:rPr lang="en-US" sz="1060" i="1" dirty="0" err="1"/>
              <a:t>aureus</a:t>
            </a:r>
            <a:r>
              <a:rPr lang="en-US" sz="1060" i="1" dirty="0"/>
              <a:t> </a:t>
            </a:r>
            <a:r>
              <a:rPr lang="en-US" sz="1060" dirty="0"/>
              <a:t>bacteria to work together to form a biofilm inside a hospital patient’s catheter, seen here via scanning electron microscopy. </a:t>
            </a:r>
            <a:r>
              <a:rPr lang="en-US" sz="1060" i="1" dirty="0"/>
              <a:t>S. </a:t>
            </a:r>
            <a:r>
              <a:rPr lang="en-US" sz="1060" i="1" dirty="0" err="1"/>
              <a:t>aureus</a:t>
            </a:r>
            <a:r>
              <a:rPr lang="en-US" sz="1060" i="1" dirty="0"/>
              <a:t> </a:t>
            </a:r>
            <a:r>
              <a:rPr lang="en-US" sz="1060" dirty="0"/>
              <a:t>is the main cause of hospital-acquired infections.            </a:t>
            </a:r>
            <a:r>
              <a:rPr lang="en-US" sz="1060" dirty="0">
                <a:solidFill>
                  <a:srgbClr val="6CB255"/>
                </a:solidFill>
              </a:rPr>
              <a:t>(b) </a:t>
            </a:r>
            <a:r>
              <a:rPr lang="en-US" sz="1060" dirty="0"/>
              <a:t>Hawaiian bobtail squid have a symbiotic relationship with the bioluminescent bacteria </a:t>
            </a:r>
            <a:r>
              <a:rPr lang="en-US" sz="1060" i="1" dirty="0"/>
              <a:t>Vibrio </a:t>
            </a:r>
            <a:r>
              <a:rPr lang="en-US" sz="1060" i="1" dirty="0" err="1"/>
              <a:t>fischeri</a:t>
            </a:r>
            <a:r>
              <a:rPr lang="en-US" sz="1060" dirty="0"/>
              <a:t>. The </a:t>
            </a:r>
            <a:r>
              <a:rPr lang="ro-RO" sz="1100" dirty="0"/>
              <a:t>luminescence</a:t>
            </a:r>
            <a:r>
              <a:rPr lang="en-US" sz="1060" dirty="0"/>
              <a:t> makes it difficult to see the squid from below because it effectively eliminates its shadow. In return for camouflage, the squid provides food for the bacteria. Free-living </a:t>
            </a:r>
            <a:r>
              <a:rPr lang="en-US" sz="1060" i="1" dirty="0"/>
              <a:t>V. </a:t>
            </a:r>
            <a:r>
              <a:rPr lang="en-US" sz="1060" i="1" dirty="0" err="1"/>
              <a:t>fischeri</a:t>
            </a:r>
            <a:r>
              <a:rPr lang="en-US" sz="1060" i="1" dirty="0"/>
              <a:t> </a:t>
            </a:r>
            <a:r>
              <a:rPr lang="en-US" sz="1060" dirty="0"/>
              <a:t>do not produce luciferase, the enzyme responsible for luminescence, but </a:t>
            </a:r>
            <a:r>
              <a:rPr lang="en-US" sz="1060" i="1" dirty="0"/>
              <a:t>V. </a:t>
            </a:r>
            <a:r>
              <a:rPr lang="en-US" sz="1060" i="1" dirty="0" err="1"/>
              <a:t>fischeri</a:t>
            </a:r>
            <a:r>
              <a:rPr lang="en-US" sz="1060" i="1" dirty="0"/>
              <a:t> </a:t>
            </a:r>
            <a:r>
              <a:rPr lang="en-US" sz="1060" dirty="0"/>
              <a:t>living in a symbiotic relationship with the squid do. Quorum sensing determines whether the bacteria should produce the luciferase enzyme. (credit a: modifications of work by CDC/Janice Carr; credit b: modifications of work by Cliff1066/Flickr)</a:t>
            </a:r>
          </a:p>
        </p:txBody>
      </p:sp>
      <p:pic>
        <p:nvPicPr>
          <p:cNvPr id="3" name="Figure" descr="Part a: This electron micrograph shows a film of bacteria. Part b: This photo shows a Hawaiian bobtail squi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 r="-204"/>
          <a:stretch>
            <a:fillRect/>
          </a:stretch>
        </p:blipFill>
        <p:spPr/>
      </p:pic>
      <p:sp>
        <p:nvSpPr>
          <p:cNvPr id="5" name="Figure Number"/>
          <p:cNvSpPr>
            <a:spLocks noGrp="1"/>
          </p:cNvSpPr>
          <p:nvPr>
            <p:ph type="title"/>
          </p:nvPr>
        </p:nvSpPr>
        <p:spPr>
          <a:xfrm>
            <a:off x="457200" y="241328"/>
            <a:ext cx="8062912" cy="424498"/>
          </a:xfrm>
        </p:spPr>
        <p:txBody>
          <a:bodyPr>
            <a:normAutofit fontScale="90000"/>
          </a:bodyPr>
          <a:lstStyle/>
          <a:p>
            <a:r>
              <a:rPr lang="en-US" dirty="0"/>
              <a:t>Signaling in Bacteria: Figure 9.18</a:t>
            </a:r>
          </a:p>
        </p:txBody>
      </p:sp>
    </p:spTree>
    <p:extLst>
      <p:ext uri="{BB962C8B-B14F-4D97-AF65-F5344CB8AC3E}">
        <p14:creationId xmlns:p14="http://schemas.microsoft.com/office/powerpoint/2010/main" val="275028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a:t>
            </a:r>
          </a:p>
        </p:txBody>
      </p:sp>
      <p:sp>
        <p:nvSpPr>
          <p:cNvPr id="4" name="Text Placeholder 3"/>
          <p:cNvSpPr>
            <a:spLocks noGrp="1"/>
          </p:cNvSpPr>
          <p:nvPr>
            <p:ph type="body" sz="quarter" idx="14"/>
          </p:nvPr>
        </p:nvSpPr>
        <p:spPr>
          <a:xfrm>
            <a:off x="457200" y="1537303"/>
            <a:ext cx="8062912" cy="2166905"/>
          </a:xfrm>
        </p:spPr>
        <p:txBody>
          <a:bodyPr>
            <a:noAutofit/>
          </a:bodyPr>
          <a:lstStyle/>
          <a:p>
            <a:pPr marL="457200" indent="-457200">
              <a:buFont typeface="Arial" panose="020B0604020202020204" pitchFamily="34" charset="0"/>
              <a:buChar char="•"/>
            </a:pPr>
            <a:r>
              <a:rPr lang="en-US" sz="2400" b="1" dirty="0"/>
              <a:t>Intercellular signaling: </a:t>
            </a:r>
            <a:r>
              <a:rPr lang="en-US" sz="2400" dirty="0"/>
              <a:t>communication between cells</a:t>
            </a:r>
          </a:p>
          <a:p>
            <a:pPr marL="457200" indent="-457200">
              <a:buFont typeface="Arial" panose="020B0604020202020204" pitchFamily="34" charset="0"/>
              <a:buChar char="•"/>
            </a:pPr>
            <a:r>
              <a:rPr lang="en-US" sz="2400" b="1" dirty="0"/>
              <a:t>Intracellular signaling: </a:t>
            </a:r>
            <a:r>
              <a:rPr lang="en-US" sz="2400" dirty="0"/>
              <a:t>communication within a cell</a:t>
            </a:r>
          </a:p>
          <a:p>
            <a:pPr marL="457200" indent="-457200">
              <a:buFont typeface="Arial" panose="020B0604020202020204" pitchFamily="34" charset="0"/>
              <a:buChar char="•"/>
            </a:pPr>
            <a:r>
              <a:rPr lang="en-US" sz="2400" dirty="0"/>
              <a:t>Ligands are signaling molecules which interact with proteins (receptors) in target cells. </a:t>
            </a:r>
          </a:p>
          <a:p>
            <a:pPr marL="457200" indent="-457200">
              <a:buFont typeface="Arial" panose="020B0604020202020204" pitchFamily="34" charset="0"/>
              <a:buChar char="•"/>
            </a:pPr>
            <a:r>
              <a:rPr lang="en-US" sz="2400" dirty="0"/>
              <a:t>The four forms of signaling are distinguished by the distance that the signal travels</a:t>
            </a:r>
          </a:p>
        </p:txBody>
      </p:sp>
    </p:spTree>
    <p:extLst>
      <p:ext uri="{BB962C8B-B14F-4D97-AF65-F5344CB8AC3E}">
        <p14:creationId xmlns:p14="http://schemas.microsoft.com/office/powerpoint/2010/main" val="383568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60"/>
            <a:ext cx="8062912" cy="659535"/>
          </a:xfrm>
        </p:spPr>
        <p:txBody>
          <a:bodyPr>
            <a:normAutofit/>
          </a:bodyPr>
          <a:lstStyle/>
          <a:p>
            <a:r>
              <a:rPr lang="en-US" dirty="0"/>
              <a:t>Forms of signaling</a:t>
            </a:r>
          </a:p>
        </p:txBody>
      </p:sp>
      <p:sp>
        <p:nvSpPr>
          <p:cNvPr id="4" name="Text Placeholder 3"/>
          <p:cNvSpPr>
            <a:spLocks noGrp="1"/>
          </p:cNvSpPr>
          <p:nvPr>
            <p:ph type="body" sz="quarter" idx="14"/>
          </p:nvPr>
        </p:nvSpPr>
        <p:spPr>
          <a:xfrm>
            <a:off x="457200" y="1004928"/>
            <a:ext cx="8062912" cy="4848143"/>
          </a:xfrm>
        </p:spPr>
        <p:txBody>
          <a:bodyPr>
            <a:noAutofit/>
          </a:bodyPr>
          <a:lstStyle/>
          <a:p>
            <a:endParaRPr lang="en-US" b="1" dirty="0"/>
          </a:p>
          <a:p>
            <a:endParaRPr lang="en-US" b="1" dirty="0"/>
          </a:p>
          <a:p>
            <a:endParaRPr lang="en-US" b="1" dirty="0"/>
          </a:p>
          <a:p>
            <a:endParaRPr lang="en-US" b="1" dirty="0"/>
          </a:p>
          <a:p>
            <a:r>
              <a:rPr lang="en-US" b="1" dirty="0"/>
              <a:t>Paracrine signaling</a:t>
            </a:r>
            <a:r>
              <a:rPr lang="en-US" dirty="0"/>
              <a:t>: move by diffusion through extracellular matrix, examples include synaptic signals and neurotransmitters</a:t>
            </a:r>
          </a:p>
          <a:p>
            <a:endParaRPr lang="en-US" sz="2400" dirty="0"/>
          </a:p>
          <a:p>
            <a:endParaRPr lang="en-US" sz="2400" dirty="0"/>
          </a:p>
          <a:p>
            <a:endParaRPr lang="en-US" sz="2400" dirty="0"/>
          </a:p>
          <a:p>
            <a:r>
              <a:rPr lang="en-US" b="1" dirty="0"/>
              <a:t>Endocrine signaling: </a:t>
            </a:r>
            <a:r>
              <a:rPr lang="en-US" dirty="0"/>
              <a:t>signals from distant cells, typically produce a slower response with a long-lasting effect (e.g., hormones)</a:t>
            </a:r>
          </a:p>
        </p:txBody>
      </p:sp>
      <p:grpSp>
        <p:nvGrpSpPr>
          <p:cNvPr id="3" name="Group 2">
            <a:extLst>
              <a:ext uri="{FF2B5EF4-FFF2-40B4-BE49-F238E27FC236}">
                <a16:creationId xmlns:a16="http://schemas.microsoft.com/office/drawing/2014/main" id="{BC781411-6ED2-4F8A-AB04-4CC1CA067F36}"/>
              </a:ext>
            </a:extLst>
          </p:cNvPr>
          <p:cNvGrpSpPr/>
          <p:nvPr/>
        </p:nvGrpSpPr>
        <p:grpSpPr>
          <a:xfrm>
            <a:off x="1192601" y="1226169"/>
            <a:ext cx="6279193" cy="1344615"/>
            <a:chOff x="1172444" y="800040"/>
            <a:chExt cx="6279193" cy="1344615"/>
          </a:xfrm>
        </p:grpSpPr>
        <p:pic>
          <p:nvPicPr>
            <p:cNvPr id="5" name="Picture 4">
              <a:extLst>
                <a:ext uri="{FF2B5EF4-FFF2-40B4-BE49-F238E27FC236}">
                  <a16:creationId xmlns:a16="http://schemas.microsoft.com/office/drawing/2014/main" id="{8B855954-F007-4887-BE52-67F0B6A2984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2106" r="17162" b="24955"/>
            <a:stretch/>
          </p:blipFill>
          <p:spPr>
            <a:xfrm>
              <a:off x="1172444" y="800040"/>
              <a:ext cx="6279193" cy="1340528"/>
            </a:xfrm>
            <a:prstGeom prst="rect">
              <a:avLst/>
            </a:prstGeom>
          </p:spPr>
        </p:pic>
        <p:cxnSp>
          <p:nvCxnSpPr>
            <p:cNvPr id="6" name="Straight Connector 5">
              <a:extLst>
                <a:ext uri="{FF2B5EF4-FFF2-40B4-BE49-F238E27FC236}">
                  <a16:creationId xmlns:a16="http://schemas.microsoft.com/office/drawing/2014/main" id="{35FC4236-D844-4BF4-A9FD-EC37B4B4B59C}"/>
                </a:ext>
              </a:extLst>
            </p:cNvPr>
            <p:cNvCxnSpPr>
              <a:cxnSpLocks/>
            </p:cNvCxnSpPr>
            <p:nvPr/>
          </p:nvCxnSpPr>
          <p:spPr>
            <a:xfrm>
              <a:off x="1172444" y="2144655"/>
              <a:ext cx="620023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3360BD8A-052E-451F-969F-059A21172CE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75501" r="17162"/>
          <a:stretch/>
        </p:blipFill>
        <p:spPr>
          <a:xfrm>
            <a:off x="1192600" y="3563021"/>
            <a:ext cx="6279194" cy="1431680"/>
          </a:xfrm>
          <a:prstGeom prst="rect">
            <a:avLst/>
          </a:prstGeom>
        </p:spPr>
      </p:pic>
    </p:spTree>
    <p:extLst>
      <p:ext uri="{BB962C8B-B14F-4D97-AF65-F5344CB8AC3E}">
        <p14:creationId xmlns:p14="http://schemas.microsoft.com/office/powerpoint/2010/main" val="30290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95" y="12898"/>
            <a:ext cx="8062912" cy="659535"/>
          </a:xfrm>
        </p:spPr>
        <p:txBody>
          <a:bodyPr>
            <a:normAutofit/>
          </a:bodyPr>
          <a:lstStyle/>
          <a:p>
            <a:r>
              <a:rPr lang="en-US" dirty="0"/>
              <a:t>Forms of signaling</a:t>
            </a:r>
          </a:p>
        </p:txBody>
      </p:sp>
      <p:sp>
        <p:nvSpPr>
          <p:cNvPr id="4" name="Text Placeholder 3"/>
          <p:cNvSpPr>
            <a:spLocks noGrp="1"/>
          </p:cNvSpPr>
          <p:nvPr>
            <p:ph type="body" sz="quarter" idx="14"/>
          </p:nvPr>
        </p:nvSpPr>
        <p:spPr>
          <a:xfrm>
            <a:off x="457200" y="1004928"/>
            <a:ext cx="8062912" cy="3593705"/>
          </a:xfrm>
        </p:spPr>
        <p:txBody>
          <a:bodyPr>
            <a:noAutofit/>
          </a:bodyPr>
          <a:lstStyle/>
          <a:p>
            <a:pPr marL="457200" indent="-457200">
              <a:buFont typeface="+mj-lt"/>
              <a:buAutoNum type="arabicPeriod"/>
            </a:pPr>
            <a:endParaRPr lang="en-US" sz="2400" b="1" dirty="0"/>
          </a:p>
          <a:p>
            <a:pPr marL="457200" indent="-457200">
              <a:buFont typeface="+mj-lt"/>
              <a:buAutoNum type="arabicPeriod"/>
            </a:pPr>
            <a:endParaRPr lang="en-US" sz="2400" b="1" dirty="0"/>
          </a:p>
          <a:p>
            <a:pPr marL="457200" indent="-457200">
              <a:buFont typeface="+mj-lt"/>
              <a:buAutoNum type="arabicPeriod"/>
            </a:pPr>
            <a:endParaRPr lang="en-US" b="1" dirty="0"/>
          </a:p>
          <a:p>
            <a:r>
              <a:rPr lang="en-US" b="1" dirty="0"/>
              <a:t>Autocrine signaling</a:t>
            </a:r>
            <a:r>
              <a:rPr lang="en-US" dirty="0"/>
              <a:t>: signaling cells that can also bind to the ligand that is released, such that signal and target cell can be the same or similar to each other (cell death signaling) </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endParaRPr lang="en-US" b="1" dirty="0"/>
          </a:p>
          <a:p>
            <a:endParaRPr lang="en-US" b="1" dirty="0"/>
          </a:p>
          <a:p>
            <a:r>
              <a:rPr lang="en-US" b="1" dirty="0"/>
              <a:t>Direct signaling across gap junctions</a:t>
            </a:r>
            <a:r>
              <a:rPr lang="en-US" dirty="0"/>
              <a:t>: intracellular mediators that allow small signaling molecules to move between cells</a:t>
            </a:r>
          </a:p>
        </p:txBody>
      </p:sp>
      <p:grpSp>
        <p:nvGrpSpPr>
          <p:cNvPr id="14" name="Group 13">
            <a:extLst>
              <a:ext uri="{FF2B5EF4-FFF2-40B4-BE49-F238E27FC236}">
                <a16:creationId xmlns:a16="http://schemas.microsoft.com/office/drawing/2014/main" id="{1413C3E7-F2F7-42F2-A1DD-64E405AA26CC}"/>
              </a:ext>
            </a:extLst>
          </p:cNvPr>
          <p:cNvGrpSpPr/>
          <p:nvPr/>
        </p:nvGrpSpPr>
        <p:grpSpPr>
          <a:xfrm>
            <a:off x="1401332" y="927449"/>
            <a:ext cx="6285737" cy="1340529"/>
            <a:chOff x="1345787" y="732004"/>
            <a:chExt cx="6285737" cy="1340529"/>
          </a:xfrm>
        </p:grpSpPr>
        <p:pic>
          <p:nvPicPr>
            <p:cNvPr id="5" name="Picture 4">
              <a:extLst>
                <a:ext uri="{FF2B5EF4-FFF2-40B4-BE49-F238E27FC236}">
                  <a16:creationId xmlns:a16="http://schemas.microsoft.com/office/drawing/2014/main" id="{DE834E42-E3F3-495F-B1FA-244AACB4D38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417" r="17076" b="71643"/>
            <a:stretch/>
          </p:blipFill>
          <p:spPr>
            <a:xfrm>
              <a:off x="1345787" y="732004"/>
              <a:ext cx="6285737" cy="1340529"/>
            </a:xfrm>
            <a:prstGeom prst="rect">
              <a:avLst/>
            </a:prstGeom>
          </p:spPr>
        </p:pic>
        <p:cxnSp>
          <p:nvCxnSpPr>
            <p:cNvPr id="6" name="Straight Connector 5">
              <a:extLst>
                <a:ext uri="{FF2B5EF4-FFF2-40B4-BE49-F238E27FC236}">
                  <a16:creationId xmlns:a16="http://schemas.microsoft.com/office/drawing/2014/main" id="{B64D80F8-AF27-4259-B3A4-788AB57F6496}"/>
                </a:ext>
              </a:extLst>
            </p:cNvPr>
            <p:cNvCxnSpPr>
              <a:cxnSpLocks/>
            </p:cNvCxnSpPr>
            <p:nvPr/>
          </p:nvCxnSpPr>
          <p:spPr>
            <a:xfrm>
              <a:off x="1345787" y="2072533"/>
              <a:ext cx="620023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7C89D62-1F67-4A05-B9D2-756FD8403F6F}"/>
              </a:ext>
            </a:extLst>
          </p:cNvPr>
          <p:cNvGrpSpPr/>
          <p:nvPr/>
        </p:nvGrpSpPr>
        <p:grpSpPr>
          <a:xfrm>
            <a:off x="1367135" y="3762703"/>
            <a:ext cx="6354129" cy="1340529"/>
            <a:chOff x="1367135" y="3762703"/>
            <a:chExt cx="6354129" cy="1340529"/>
          </a:xfrm>
        </p:grpSpPr>
        <p:pic>
          <p:nvPicPr>
            <p:cNvPr id="12" name="Picture 11">
              <a:extLst>
                <a:ext uri="{FF2B5EF4-FFF2-40B4-BE49-F238E27FC236}">
                  <a16:creationId xmlns:a16="http://schemas.microsoft.com/office/drawing/2014/main" id="{B188F12A-3043-455C-94DA-484F8CB6D77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8689" r="16342" b="48371"/>
            <a:stretch/>
          </p:blipFill>
          <p:spPr>
            <a:xfrm>
              <a:off x="1379928" y="3762703"/>
              <a:ext cx="6341336" cy="1340529"/>
            </a:xfrm>
            <a:prstGeom prst="rect">
              <a:avLst/>
            </a:prstGeom>
          </p:spPr>
        </p:pic>
        <p:cxnSp>
          <p:nvCxnSpPr>
            <p:cNvPr id="13" name="Straight Connector 12">
              <a:extLst>
                <a:ext uri="{FF2B5EF4-FFF2-40B4-BE49-F238E27FC236}">
                  <a16:creationId xmlns:a16="http://schemas.microsoft.com/office/drawing/2014/main" id="{30E30CD8-A4CB-43F4-8781-986AF87AEB1C}"/>
                </a:ext>
              </a:extLst>
            </p:cNvPr>
            <p:cNvCxnSpPr>
              <a:cxnSpLocks/>
            </p:cNvCxnSpPr>
            <p:nvPr/>
          </p:nvCxnSpPr>
          <p:spPr>
            <a:xfrm>
              <a:off x="1367135" y="5090992"/>
              <a:ext cx="6200232"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969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38933" y="210034"/>
            <a:ext cx="8062912" cy="659535"/>
          </a:xfrm>
        </p:spPr>
        <p:txBody>
          <a:bodyPr>
            <a:normAutofit/>
          </a:bodyPr>
          <a:lstStyle/>
          <a:p>
            <a:r>
              <a:rPr lang="en-US" dirty="0"/>
              <a:t>Paracrine Signaling Example</a:t>
            </a:r>
            <a:endParaRPr lang="en-US" sz="2400" dirty="0">
              <a:solidFill>
                <a:srgbClr val="6CB255"/>
              </a:solidFill>
            </a:endParaRPr>
          </a:p>
        </p:txBody>
      </p:sp>
      <p:sp>
        <p:nvSpPr>
          <p:cNvPr id="14" name="Text Placeholder 13"/>
          <p:cNvSpPr>
            <a:spLocks noGrp="1"/>
          </p:cNvSpPr>
          <p:nvPr>
            <p:ph type="body" sz="quarter" idx="14"/>
          </p:nvPr>
        </p:nvSpPr>
        <p:spPr>
          <a:xfrm>
            <a:off x="270770" y="2314983"/>
            <a:ext cx="3913188" cy="1848646"/>
          </a:xfrm>
        </p:spPr>
        <p:txBody>
          <a:bodyPr>
            <a:noAutofit/>
          </a:bodyPr>
          <a:lstStyle/>
          <a:p>
            <a:pPr marL="285750" indent="-285750">
              <a:buFont typeface="Arial" panose="020B0604020202020204" pitchFamily="34" charset="0"/>
              <a:buChar char="•"/>
            </a:pPr>
            <a:r>
              <a:rPr lang="en-US" sz="1600" dirty="0">
                <a:solidFill>
                  <a:srgbClr val="000000"/>
                </a:solidFill>
              </a:rPr>
              <a:t>The distance between the presynaptic cell and the postsynaptic cell—called the synaptic gap—is very small and allows for rapid diffusion of the neurotransmitter. Enzymes in the synaptic cleft degrade some types of neurotransmitters to terminate the signal.</a:t>
            </a:r>
          </a:p>
        </p:txBody>
      </p:sp>
      <p:pic>
        <p:nvPicPr>
          <p:cNvPr id="3" name="Picture Placeholder 2" descr="Figure_09_01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29" r="-5329"/>
          <a:stretch>
            <a:fillRect/>
          </a:stretch>
        </p:blipFill>
        <p:spPr>
          <a:xfrm>
            <a:off x="4655180" y="1223029"/>
            <a:ext cx="4031619" cy="4607689"/>
          </a:xfrm>
        </p:spPr>
      </p:pic>
    </p:spTree>
    <p:extLst>
      <p:ext uri="{BB962C8B-B14F-4D97-AF65-F5344CB8AC3E}">
        <p14:creationId xmlns:p14="http://schemas.microsoft.com/office/powerpoint/2010/main" val="386245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13" y="143673"/>
            <a:ext cx="8062912" cy="659535"/>
          </a:xfrm>
        </p:spPr>
        <p:txBody>
          <a:bodyPr>
            <a:normAutofit/>
          </a:bodyPr>
          <a:lstStyle/>
          <a:p>
            <a:r>
              <a:rPr lang="en-US" dirty="0"/>
              <a:t>Types of receptors - internal</a:t>
            </a:r>
          </a:p>
        </p:txBody>
      </p:sp>
      <p:pic>
        <p:nvPicPr>
          <p:cNvPr id="5" name="Picture Placeholder 2" descr="Figure_09_01_03.jpg">
            <a:extLst>
              <a:ext uri="{FF2B5EF4-FFF2-40B4-BE49-F238E27FC236}">
                <a16:creationId xmlns:a16="http://schemas.microsoft.com/office/drawing/2014/main" id="{CF7472E8-80DC-44F6-A031-0E5BE0F7FAAE}"/>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954" r="-1379"/>
          <a:stretch/>
        </p:blipFill>
        <p:spPr>
          <a:xfrm>
            <a:off x="5033489" y="1678964"/>
            <a:ext cx="3790765" cy="3500071"/>
          </a:xfrm>
        </p:spPr>
      </p:pic>
      <p:sp>
        <p:nvSpPr>
          <p:cNvPr id="8" name="Text Placeholder 3">
            <a:extLst>
              <a:ext uri="{FF2B5EF4-FFF2-40B4-BE49-F238E27FC236}">
                <a16:creationId xmlns:a16="http://schemas.microsoft.com/office/drawing/2014/main" id="{F85F730A-874C-44F9-806F-3C1D817B665A}"/>
              </a:ext>
            </a:extLst>
          </p:cNvPr>
          <p:cNvSpPr txBox="1">
            <a:spLocks/>
          </p:cNvSpPr>
          <p:nvPr/>
        </p:nvSpPr>
        <p:spPr>
          <a:xfrm>
            <a:off x="165230" y="1164441"/>
            <a:ext cx="4610955" cy="216690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Intracellular</a:t>
            </a:r>
          </a:p>
          <a:p>
            <a:pPr marL="457200" indent="-457200">
              <a:buFont typeface="Arial" panose="020B0604020202020204" pitchFamily="34" charset="0"/>
              <a:buChar char="•"/>
            </a:pPr>
            <a:r>
              <a:rPr lang="en-US" sz="2400" dirty="0"/>
              <a:t>Hydrophobic signaling molecules typically diffuse across the plasma membrane and interact with </a:t>
            </a:r>
            <a:r>
              <a:rPr lang="en-US" sz="2400" b="1" dirty="0"/>
              <a:t>intracellular receptors </a:t>
            </a:r>
            <a:r>
              <a:rPr lang="en-US" sz="2400" dirty="0"/>
              <a:t>in the cytoplasm. Many intracellular receptors are transcription factors that interact with DNA in the nucleus and regulate gene expression.</a:t>
            </a:r>
          </a:p>
        </p:txBody>
      </p:sp>
    </p:spTree>
    <p:extLst>
      <p:ext uri="{BB962C8B-B14F-4D97-AF65-F5344CB8AC3E}">
        <p14:creationId xmlns:p14="http://schemas.microsoft.com/office/powerpoint/2010/main" val="209278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receptors – cell surface</a:t>
            </a:r>
          </a:p>
        </p:txBody>
      </p:sp>
      <p:sp>
        <p:nvSpPr>
          <p:cNvPr id="8" name="Text Placeholder 3">
            <a:extLst>
              <a:ext uri="{FF2B5EF4-FFF2-40B4-BE49-F238E27FC236}">
                <a16:creationId xmlns:a16="http://schemas.microsoft.com/office/drawing/2014/main" id="{23F47EA4-0344-4841-B370-9B9AEB1EBB63}"/>
              </a:ext>
            </a:extLst>
          </p:cNvPr>
          <p:cNvSpPr txBox="1">
            <a:spLocks/>
          </p:cNvSpPr>
          <p:nvPr/>
        </p:nvSpPr>
        <p:spPr>
          <a:xfrm>
            <a:off x="668045" y="1432237"/>
            <a:ext cx="7807910" cy="216690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Ion channel-linked</a:t>
            </a:r>
          </a:p>
          <a:p>
            <a:pPr marL="457200" indent="-457200">
              <a:buFont typeface="Arial" panose="020B0604020202020204" pitchFamily="34" charset="0"/>
              <a:buChar char="•"/>
            </a:pPr>
            <a:r>
              <a:rPr lang="en-US" sz="2400" dirty="0"/>
              <a:t>G-protein-linked</a:t>
            </a:r>
          </a:p>
          <a:p>
            <a:pPr marL="457200" indent="-457200">
              <a:buFont typeface="Arial" panose="020B0604020202020204" pitchFamily="34" charset="0"/>
              <a:buChar char="•"/>
            </a:pPr>
            <a:r>
              <a:rPr lang="en-US" sz="2400" dirty="0"/>
              <a:t>Enzyme-linked</a:t>
            </a:r>
          </a:p>
          <a:p>
            <a:pPr marL="457200" indent="-457200">
              <a:buFont typeface="Arial" panose="020B0604020202020204" pitchFamily="34" charset="0"/>
              <a:buChar char="•"/>
            </a:pPr>
            <a:r>
              <a:rPr lang="en-US" sz="2400" dirty="0"/>
              <a:t>Evolution Connection on p. 256 – these receptors are used by viruses to infect a host cell</a:t>
            </a:r>
          </a:p>
        </p:txBody>
      </p:sp>
    </p:spTree>
    <p:extLst>
      <p:ext uri="{BB962C8B-B14F-4D97-AF65-F5344CB8AC3E}">
        <p14:creationId xmlns:p14="http://schemas.microsoft.com/office/powerpoint/2010/main" val="154972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35" y="188101"/>
            <a:ext cx="8062912" cy="659535"/>
          </a:xfrm>
        </p:spPr>
        <p:txBody>
          <a:bodyPr>
            <a:normAutofit fontScale="90000"/>
          </a:bodyPr>
          <a:lstStyle/>
          <a:p>
            <a:r>
              <a:rPr lang="en-US" dirty="0"/>
              <a:t>Cell-Surface Receptors: Ion Channel-Linked</a:t>
            </a:r>
          </a:p>
        </p:txBody>
      </p:sp>
      <p:sp>
        <p:nvSpPr>
          <p:cNvPr id="7" name="Text Placeholder 6"/>
          <p:cNvSpPr>
            <a:spLocks noGrp="1"/>
          </p:cNvSpPr>
          <p:nvPr>
            <p:ph type="body" sz="quarter" idx="14"/>
          </p:nvPr>
        </p:nvSpPr>
        <p:spPr>
          <a:xfrm>
            <a:off x="643632" y="4897209"/>
            <a:ext cx="8062912" cy="1166382"/>
          </a:xfrm>
        </p:spPr>
        <p:txBody>
          <a:bodyPr>
            <a:normAutofit/>
          </a:bodyPr>
          <a:lstStyle/>
          <a:p>
            <a:r>
              <a:rPr lang="en-US" dirty="0"/>
              <a:t>Gated ion channels form a pore through the plasma membrane that opens when the signaling molecule binds. The open pore then allows ions to flow into or out of the cell.</a:t>
            </a:r>
          </a:p>
        </p:txBody>
      </p:sp>
      <p:pic>
        <p:nvPicPr>
          <p:cNvPr id="4" name="Picture Placeholder 3" descr="Figure_09_01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61" r="-12461"/>
          <a:stretch>
            <a:fillRect/>
          </a:stretch>
        </p:blipFill>
        <p:spPr>
          <a:xfrm>
            <a:off x="643631" y="1060243"/>
            <a:ext cx="8062913" cy="3500071"/>
          </a:xfrm>
        </p:spPr>
      </p:pic>
    </p:spTree>
    <p:extLst>
      <p:ext uri="{BB962C8B-B14F-4D97-AF65-F5344CB8AC3E}">
        <p14:creationId xmlns:p14="http://schemas.microsoft.com/office/powerpoint/2010/main" val="4076452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1728</TotalTime>
  <Words>1582</Words>
  <Application>Microsoft Office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Essential</vt:lpstr>
      <vt:lpstr>PowerPoint Presentation</vt:lpstr>
      <vt:lpstr>Communication</vt:lpstr>
      <vt:lpstr>Communication</vt:lpstr>
      <vt:lpstr>Forms of signaling</vt:lpstr>
      <vt:lpstr>Forms of signaling</vt:lpstr>
      <vt:lpstr>Paracrine Signaling Example</vt:lpstr>
      <vt:lpstr>Types of receptors - internal</vt:lpstr>
      <vt:lpstr>Types of receptors – cell surface</vt:lpstr>
      <vt:lpstr>Cell-Surface Receptors: Ion Channel-Linked</vt:lpstr>
      <vt:lpstr>Cell-Surface Receptors: G-Protein-linked</vt:lpstr>
      <vt:lpstr>G-protein-linked receptor: Figure 9.7</vt:lpstr>
      <vt:lpstr>Cell-Surface Receptors: Enzyme-linked</vt:lpstr>
      <vt:lpstr>Signaling Molecules</vt:lpstr>
      <vt:lpstr>Propagation of the Signal</vt:lpstr>
      <vt:lpstr>signaling pathway: EGFR (Note the complexity!)</vt:lpstr>
      <vt:lpstr>Cell Signaling</vt:lpstr>
      <vt:lpstr>Methods of Intracellular Signaling</vt:lpstr>
      <vt:lpstr>Methods of Intracellular Signaling</vt:lpstr>
      <vt:lpstr>Methods of Intracellular Signaling</vt:lpstr>
      <vt:lpstr>Response to the signal: Gene Expression</vt:lpstr>
      <vt:lpstr>Response to the signal: cellular metabolism</vt:lpstr>
      <vt:lpstr>Response to the signal: cell growth</vt:lpstr>
      <vt:lpstr>Response to the signal: Cell Death (apoptosis)</vt:lpstr>
      <vt:lpstr>Response to the signal: Termination of the signal</vt:lpstr>
      <vt:lpstr>signaling in single-celled organisms: Yeast</vt:lpstr>
      <vt:lpstr>signaling in single-celled organisms: Bacteria</vt:lpstr>
      <vt:lpstr>Signaling in Bacteria: Figure 9.18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Cathy Sistilli</cp:lastModifiedBy>
  <cp:revision>157</cp:revision>
  <cp:lastPrinted>2013-06-08T16:55:09Z</cp:lastPrinted>
  <dcterms:created xsi:type="dcterms:W3CDTF">2012-06-04T02:13:36Z</dcterms:created>
  <dcterms:modified xsi:type="dcterms:W3CDTF">2019-05-20T11:53:15Z</dcterms:modified>
</cp:coreProperties>
</file>