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2"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Lst>
  <p:sldSz cy="6858000" cx="9144000"/>
  <p:notesSz cx="6858000" cy="9144000"/>
  <p:embeddedFontLst>
    <p:embeddedFont>
      <p:font typeface="Helvetica Neue"/>
      <p:regular r:id="rId49"/>
      <p:bold r:id="rId50"/>
      <p:italic r:id="rId51"/>
      <p:boldItalic r:id="rId52"/>
    </p:embeddedFont>
    <p:embeddedFont>
      <p:font typeface="Arial Black"/>
      <p:regular r:id="rId5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2D200454-40CA-4A62-9FC3-DE9A4176ACB9}">
      <p15:notesGuideLst>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2160" orient="horz"/>
        <p:guide pos="2880"/>
      </p:guideLst>
    </p:cSldViewPr>
  </p:slideViewPr>
  <p:notesViewPr>
    <p:cSldViewPr snapToGrid="0">
      <p:cViewPr varScale="1">
        <p:scale>
          <a:sx n="100" d="100"/>
          <a:sy n="100" d="100"/>
        </p:scale>
        <p:origin x="0" y="0"/>
      </p:cViewPr>
      <p:guideLst>
        <p:guide pos="2880" orient="horz"/>
        <p:guide pos="2160"/>
      </p:guideLst>
    </p:cSldViewPr>
  </p:notes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font" Target="fonts/HelveticaNeue-regular.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font" Target="fonts/HelveticaNeue-italic.fntdata"/><Relationship Id="rId50" Type="http://schemas.openxmlformats.org/officeDocument/2006/relationships/font" Target="fonts/HelveticaNeue-bold.fntdata"/><Relationship Id="rId53" Type="http://schemas.openxmlformats.org/officeDocument/2006/relationships/font" Target="fonts/ArialBlack-regular.fntdata"/><Relationship Id="rId52" Type="http://schemas.openxmlformats.org/officeDocument/2006/relationships/font" Target="fonts/HelveticaNeue-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 name="Shape 41"/>
        <p:cNvGrpSpPr/>
        <p:nvPr/>
      </p:nvGrpSpPr>
      <p:grpSpPr>
        <a:xfrm>
          <a:off x="0" y="0"/>
          <a:ext cx="0" cy="0"/>
          <a:chOff x="0" y="0"/>
          <a:chExt cx="0" cy="0"/>
        </a:xfrm>
      </p:grpSpPr>
      <p:sp>
        <p:nvSpPr>
          <p:cNvPr id="42" name="Google Shape;42;p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 name="Google Shape;43;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1" name="Shape 111"/>
        <p:cNvGrpSpPr/>
        <p:nvPr/>
      </p:nvGrpSpPr>
      <p:grpSpPr>
        <a:xfrm>
          <a:off x="0" y="0"/>
          <a:ext cx="0" cy="0"/>
          <a:chOff x="0" y="0"/>
          <a:chExt cx="0" cy="0"/>
        </a:xfrm>
      </p:grpSpPr>
      <p:sp>
        <p:nvSpPr>
          <p:cNvPr id="112" name="Google Shape;112;p1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3" name="Google Shape;113;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1" name="Shape 121"/>
        <p:cNvGrpSpPr/>
        <p:nvPr/>
      </p:nvGrpSpPr>
      <p:grpSpPr>
        <a:xfrm>
          <a:off x="0" y="0"/>
          <a:ext cx="0" cy="0"/>
          <a:chOff x="0" y="0"/>
          <a:chExt cx="0" cy="0"/>
        </a:xfrm>
      </p:grpSpPr>
      <p:sp>
        <p:nvSpPr>
          <p:cNvPr id="122" name="Google Shape;122;p1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3" name="Google Shape;123;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0" name="Shape 130"/>
        <p:cNvGrpSpPr/>
        <p:nvPr/>
      </p:nvGrpSpPr>
      <p:grpSpPr>
        <a:xfrm>
          <a:off x="0" y="0"/>
          <a:ext cx="0" cy="0"/>
          <a:chOff x="0" y="0"/>
          <a:chExt cx="0" cy="0"/>
        </a:xfrm>
      </p:grpSpPr>
      <p:sp>
        <p:nvSpPr>
          <p:cNvPr id="131" name="Google Shape;131;p1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2" name="Google Shape;132;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0" name="Shape 140"/>
        <p:cNvGrpSpPr/>
        <p:nvPr/>
      </p:nvGrpSpPr>
      <p:grpSpPr>
        <a:xfrm>
          <a:off x="0" y="0"/>
          <a:ext cx="0" cy="0"/>
          <a:chOff x="0" y="0"/>
          <a:chExt cx="0" cy="0"/>
        </a:xfrm>
      </p:grpSpPr>
      <p:sp>
        <p:nvSpPr>
          <p:cNvPr id="141" name="Google Shape;141;p1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2" name="Google Shape;142;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6" name="Shape 146"/>
        <p:cNvGrpSpPr/>
        <p:nvPr/>
      </p:nvGrpSpPr>
      <p:grpSpPr>
        <a:xfrm>
          <a:off x="0" y="0"/>
          <a:ext cx="0" cy="0"/>
          <a:chOff x="0" y="0"/>
          <a:chExt cx="0" cy="0"/>
        </a:xfrm>
      </p:grpSpPr>
      <p:sp>
        <p:nvSpPr>
          <p:cNvPr id="147" name="Google Shape;147;p1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8" name="Google Shape;148;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4" name="Shape 154"/>
        <p:cNvGrpSpPr/>
        <p:nvPr/>
      </p:nvGrpSpPr>
      <p:grpSpPr>
        <a:xfrm>
          <a:off x="0" y="0"/>
          <a:ext cx="0" cy="0"/>
          <a:chOff x="0" y="0"/>
          <a:chExt cx="0" cy="0"/>
        </a:xfrm>
      </p:grpSpPr>
      <p:sp>
        <p:nvSpPr>
          <p:cNvPr id="155" name="Google Shape;155;p1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6" name="Google Shape;156;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6" name="Shape 166"/>
        <p:cNvGrpSpPr/>
        <p:nvPr/>
      </p:nvGrpSpPr>
      <p:grpSpPr>
        <a:xfrm>
          <a:off x="0" y="0"/>
          <a:ext cx="0" cy="0"/>
          <a:chOff x="0" y="0"/>
          <a:chExt cx="0" cy="0"/>
        </a:xfrm>
      </p:grpSpPr>
      <p:sp>
        <p:nvSpPr>
          <p:cNvPr id="167" name="Google Shape;167;p1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8" name="Google Shape;168;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2" name="Shape 172"/>
        <p:cNvGrpSpPr/>
        <p:nvPr/>
      </p:nvGrpSpPr>
      <p:grpSpPr>
        <a:xfrm>
          <a:off x="0" y="0"/>
          <a:ext cx="0" cy="0"/>
          <a:chOff x="0" y="0"/>
          <a:chExt cx="0" cy="0"/>
        </a:xfrm>
      </p:grpSpPr>
      <p:sp>
        <p:nvSpPr>
          <p:cNvPr id="173" name="Google Shape;173;p1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4" name="Google Shape;174;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1" name="Shape 181"/>
        <p:cNvGrpSpPr/>
        <p:nvPr/>
      </p:nvGrpSpPr>
      <p:grpSpPr>
        <a:xfrm>
          <a:off x="0" y="0"/>
          <a:ext cx="0" cy="0"/>
          <a:chOff x="0" y="0"/>
          <a:chExt cx="0" cy="0"/>
        </a:xfrm>
      </p:grpSpPr>
      <p:sp>
        <p:nvSpPr>
          <p:cNvPr id="182" name="Google Shape;182;p1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3" name="Google Shape;183;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1" name="Shape 191"/>
        <p:cNvGrpSpPr/>
        <p:nvPr/>
      </p:nvGrpSpPr>
      <p:grpSpPr>
        <a:xfrm>
          <a:off x="0" y="0"/>
          <a:ext cx="0" cy="0"/>
          <a:chOff x="0" y="0"/>
          <a:chExt cx="0" cy="0"/>
        </a:xfrm>
      </p:grpSpPr>
      <p:sp>
        <p:nvSpPr>
          <p:cNvPr id="192" name="Google Shape;192;p1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3" name="Google Shape;193;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Google Shape;51;p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 name="Google Shape;52;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8" name="Shape 198"/>
        <p:cNvGrpSpPr/>
        <p:nvPr/>
      </p:nvGrpSpPr>
      <p:grpSpPr>
        <a:xfrm>
          <a:off x="0" y="0"/>
          <a:ext cx="0" cy="0"/>
          <a:chOff x="0" y="0"/>
          <a:chExt cx="0" cy="0"/>
        </a:xfrm>
      </p:grpSpPr>
      <p:sp>
        <p:nvSpPr>
          <p:cNvPr id="199" name="Google Shape;199;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0" name="Google Shape;200;p2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Glossopteris fossil distribution</a:t>
            </a:r>
            <a:endParaRPr/>
          </a:p>
        </p:txBody>
      </p:sp>
      <p:sp>
        <p:nvSpPr>
          <p:cNvPr id="201" name="Google Shape;201;p2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6" name="Shape 206"/>
        <p:cNvGrpSpPr/>
        <p:nvPr/>
      </p:nvGrpSpPr>
      <p:grpSpPr>
        <a:xfrm>
          <a:off x="0" y="0"/>
          <a:ext cx="0" cy="0"/>
          <a:chOff x="0" y="0"/>
          <a:chExt cx="0" cy="0"/>
        </a:xfrm>
      </p:grpSpPr>
      <p:sp>
        <p:nvSpPr>
          <p:cNvPr id="207" name="Google Shape;207;p2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8" name="Google Shape;208;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2" name="Shape 212"/>
        <p:cNvGrpSpPr/>
        <p:nvPr/>
      </p:nvGrpSpPr>
      <p:grpSpPr>
        <a:xfrm>
          <a:off x="0" y="0"/>
          <a:ext cx="0" cy="0"/>
          <a:chOff x="0" y="0"/>
          <a:chExt cx="0" cy="0"/>
        </a:xfrm>
      </p:grpSpPr>
      <p:sp>
        <p:nvSpPr>
          <p:cNvPr id="213" name="Google Shape;213;p2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4" name="Google Shape;214;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8" name="Shape 218"/>
        <p:cNvGrpSpPr/>
        <p:nvPr/>
      </p:nvGrpSpPr>
      <p:grpSpPr>
        <a:xfrm>
          <a:off x="0" y="0"/>
          <a:ext cx="0" cy="0"/>
          <a:chOff x="0" y="0"/>
          <a:chExt cx="0" cy="0"/>
        </a:xfrm>
      </p:grpSpPr>
      <p:sp>
        <p:nvSpPr>
          <p:cNvPr id="219" name="Google Shape;219;p2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0" name="Google Shape;220;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4" name="Shape 224"/>
        <p:cNvGrpSpPr/>
        <p:nvPr/>
      </p:nvGrpSpPr>
      <p:grpSpPr>
        <a:xfrm>
          <a:off x="0" y="0"/>
          <a:ext cx="0" cy="0"/>
          <a:chOff x="0" y="0"/>
          <a:chExt cx="0" cy="0"/>
        </a:xfrm>
      </p:grpSpPr>
      <p:sp>
        <p:nvSpPr>
          <p:cNvPr id="225" name="Google Shape;225;p2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6" name="Google Shape;226;p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0" name="Shape 230"/>
        <p:cNvGrpSpPr/>
        <p:nvPr/>
      </p:nvGrpSpPr>
      <p:grpSpPr>
        <a:xfrm>
          <a:off x="0" y="0"/>
          <a:ext cx="0" cy="0"/>
          <a:chOff x="0" y="0"/>
          <a:chExt cx="0" cy="0"/>
        </a:xfrm>
      </p:grpSpPr>
      <p:sp>
        <p:nvSpPr>
          <p:cNvPr id="231" name="Google Shape;231;p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2" name="Google Shape;232;p2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Dogs look very different but produce healthy offspring</a:t>
            </a:r>
            <a:endParaRPr/>
          </a:p>
          <a:p>
            <a:pPr indent="0" lvl="0" marL="0" rtl="0" algn="l">
              <a:spcBef>
                <a:spcPts val="0"/>
              </a:spcBef>
              <a:spcAft>
                <a:spcPts val="0"/>
              </a:spcAft>
              <a:buNone/>
            </a:pPr>
            <a:r>
              <a:rPr lang="en-US"/>
              <a:t>Eastern and western (right) spotted skunks look very similar but don’t interbreed</a:t>
            </a:r>
            <a:endParaRPr/>
          </a:p>
          <a:p>
            <a:pPr indent="0" lvl="0" marL="0" rtl="0" algn="l">
              <a:spcBef>
                <a:spcPts val="0"/>
              </a:spcBef>
              <a:spcAft>
                <a:spcPts val="0"/>
              </a:spcAft>
              <a:buNone/>
            </a:pPr>
            <a:r>
              <a:rPr lang="en-US"/>
              <a:t>African fish eagle (left) and bald eagle (right) cannot breed</a:t>
            </a:r>
            <a:endParaRPr/>
          </a:p>
        </p:txBody>
      </p:sp>
      <p:sp>
        <p:nvSpPr>
          <p:cNvPr id="233" name="Google Shape;233;p2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5" name="Shape 245"/>
        <p:cNvGrpSpPr/>
        <p:nvPr/>
      </p:nvGrpSpPr>
      <p:grpSpPr>
        <a:xfrm>
          <a:off x="0" y="0"/>
          <a:ext cx="0" cy="0"/>
          <a:chOff x="0" y="0"/>
          <a:chExt cx="0" cy="0"/>
        </a:xfrm>
      </p:grpSpPr>
      <p:sp>
        <p:nvSpPr>
          <p:cNvPr id="246" name="Google Shape;246;p2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7" name="Google Shape;247;p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2" name="Shape 252"/>
        <p:cNvGrpSpPr/>
        <p:nvPr/>
      </p:nvGrpSpPr>
      <p:grpSpPr>
        <a:xfrm>
          <a:off x="0" y="0"/>
          <a:ext cx="0" cy="0"/>
          <a:chOff x="0" y="0"/>
          <a:chExt cx="0" cy="0"/>
        </a:xfrm>
      </p:grpSpPr>
      <p:sp>
        <p:nvSpPr>
          <p:cNvPr id="253" name="Google Shape;253;p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4" name="Google Shape;254;p2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US" sz="1200">
                <a:solidFill>
                  <a:schemeClr val="dk1"/>
                </a:solidFill>
              </a:rPr>
              <a:t>Dispersal</a:t>
            </a:r>
            <a:r>
              <a:rPr lang="en-US" sz="1200">
                <a:solidFill>
                  <a:schemeClr val="dk1"/>
                </a:solidFill>
              </a:rPr>
              <a:t> is when a few members of a species move to a new geographical area, </a:t>
            </a:r>
            <a:endParaRPr/>
          </a:p>
          <a:p>
            <a:pPr indent="0" lvl="0" marL="0" rtl="0" algn="l">
              <a:spcBef>
                <a:spcPts val="0"/>
              </a:spcBef>
              <a:spcAft>
                <a:spcPts val="0"/>
              </a:spcAft>
              <a:buNone/>
            </a:pPr>
            <a:r>
              <a:rPr b="1" lang="en-US" sz="1200">
                <a:solidFill>
                  <a:schemeClr val="dk1"/>
                </a:solidFill>
              </a:rPr>
              <a:t>Vicariance</a:t>
            </a:r>
            <a:r>
              <a:rPr lang="en-US" sz="1200">
                <a:solidFill>
                  <a:schemeClr val="dk1"/>
                </a:solidFill>
              </a:rPr>
              <a:t> is when a natural situation arises to physically divide organisms.</a:t>
            </a:r>
            <a:endParaRPr/>
          </a:p>
          <a:p>
            <a:pPr indent="0" lvl="0" marL="0" rtl="0" algn="l">
              <a:spcBef>
                <a:spcPts val="0"/>
              </a:spcBef>
              <a:spcAft>
                <a:spcPts val="0"/>
              </a:spcAft>
              <a:buNone/>
            </a:pPr>
            <a:r>
              <a:t/>
            </a:r>
            <a:endParaRPr/>
          </a:p>
        </p:txBody>
      </p:sp>
      <p:sp>
        <p:nvSpPr>
          <p:cNvPr id="255" name="Google Shape;255;p2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1" name="Shape 261"/>
        <p:cNvGrpSpPr/>
        <p:nvPr/>
      </p:nvGrpSpPr>
      <p:grpSpPr>
        <a:xfrm>
          <a:off x="0" y="0"/>
          <a:ext cx="0" cy="0"/>
          <a:chOff x="0" y="0"/>
          <a:chExt cx="0" cy="0"/>
        </a:xfrm>
      </p:grpSpPr>
      <p:sp>
        <p:nvSpPr>
          <p:cNvPr id="262" name="Google Shape;262;p2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3" name="Google Shape;263;p2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Lemurs are endemic to Madagascar. (dispersal)</a:t>
            </a:r>
            <a:endParaRPr/>
          </a:p>
        </p:txBody>
      </p:sp>
      <p:sp>
        <p:nvSpPr>
          <p:cNvPr id="264" name="Google Shape;264;p2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1" name="Shape 271"/>
        <p:cNvGrpSpPr/>
        <p:nvPr/>
      </p:nvGrpSpPr>
      <p:grpSpPr>
        <a:xfrm>
          <a:off x="0" y="0"/>
          <a:ext cx="0" cy="0"/>
          <a:chOff x="0" y="0"/>
          <a:chExt cx="0" cy="0"/>
        </a:xfrm>
      </p:grpSpPr>
      <p:sp>
        <p:nvSpPr>
          <p:cNvPr id="272" name="Google Shape;272;p2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3" name="Google Shape;273;p2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7" name="Shape 57"/>
        <p:cNvGrpSpPr/>
        <p:nvPr/>
      </p:nvGrpSpPr>
      <p:grpSpPr>
        <a:xfrm>
          <a:off x="0" y="0"/>
          <a:ext cx="0" cy="0"/>
          <a:chOff x="0" y="0"/>
          <a:chExt cx="0" cy="0"/>
        </a:xfrm>
      </p:grpSpPr>
      <p:sp>
        <p:nvSpPr>
          <p:cNvPr id="58" name="Google Shape;58;p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 name="Google Shape;59;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7" name="Shape 277"/>
        <p:cNvGrpSpPr/>
        <p:nvPr/>
      </p:nvGrpSpPr>
      <p:grpSpPr>
        <a:xfrm>
          <a:off x="0" y="0"/>
          <a:ext cx="0" cy="0"/>
          <a:chOff x="0" y="0"/>
          <a:chExt cx="0" cy="0"/>
        </a:xfrm>
      </p:grpSpPr>
      <p:sp>
        <p:nvSpPr>
          <p:cNvPr id="278" name="Google Shape;278;p3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9" name="Google Shape;279;p3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4" name="Shape 284"/>
        <p:cNvGrpSpPr/>
        <p:nvPr/>
      </p:nvGrpSpPr>
      <p:grpSpPr>
        <a:xfrm>
          <a:off x="0" y="0"/>
          <a:ext cx="0" cy="0"/>
          <a:chOff x="0" y="0"/>
          <a:chExt cx="0" cy="0"/>
        </a:xfrm>
      </p:grpSpPr>
      <p:sp>
        <p:nvSpPr>
          <p:cNvPr id="285" name="Google Shape;285;p3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6" name="Google Shape;286;p3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1" name="Shape 291"/>
        <p:cNvGrpSpPr/>
        <p:nvPr/>
      </p:nvGrpSpPr>
      <p:grpSpPr>
        <a:xfrm>
          <a:off x="0" y="0"/>
          <a:ext cx="0" cy="0"/>
          <a:chOff x="0" y="0"/>
          <a:chExt cx="0" cy="0"/>
        </a:xfrm>
      </p:grpSpPr>
      <p:sp>
        <p:nvSpPr>
          <p:cNvPr id="292" name="Google Shape;292;p3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3" name="Google Shape;293;p3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8" name="Shape 298"/>
        <p:cNvGrpSpPr/>
        <p:nvPr/>
      </p:nvGrpSpPr>
      <p:grpSpPr>
        <a:xfrm>
          <a:off x="0" y="0"/>
          <a:ext cx="0" cy="0"/>
          <a:chOff x="0" y="0"/>
          <a:chExt cx="0" cy="0"/>
        </a:xfrm>
      </p:grpSpPr>
      <p:sp>
        <p:nvSpPr>
          <p:cNvPr id="299" name="Google Shape;299;p3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0" name="Google Shape;300;p3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7" name="Shape 307"/>
        <p:cNvGrpSpPr/>
        <p:nvPr/>
      </p:nvGrpSpPr>
      <p:grpSpPr>
        <a:xfrm>
          <a:off x="0" y="0"/>
          <a:ext cx="0" cy="0"/>
          <a:chOff x="0" y="0"/>
          <a:chExt cx="0" cy="0"/>
        </a:xfrm>
      </p:grpSpPr>
      <p:sp>
        <p:nvSpPr>
          <p:cNvPr id="308" name="Google Shape;308;p3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9" name="Google Shape;309;p3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0" name="Google Shape;310;p3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4" name="Shape 314"/>
        <p:cNvGrpSpPr/>
        <p:nvPr/>
      </p:nvGrpSpPr>
      <p:grpSpPr>
        <a:xfrm>
          <a:off x="0" y="0"/>
          <a:ext cx="0" cy="0"/>
          <a:chOff x="0" y="0"/>
          <a:chExt cx="0" cy="0"/>
        </a:xfrm>
      </p:grpSpPr>
      <p:sp>
        <p:nvSpPr>
          <p:cNvPr id="315" name="Google Shape;315;p3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6" name="Google Shape;316;p3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1" name="Shape 321"/>
        <p:cNvGrpSpPr/>
        <p:nvPr/>
      </p:nvGrpSpPr>
      <p:grpSpPr>
        <a:xfrm>
          <a:off x="0" y="0"/>
          <a:ext cx="0" cy="0"/>
          <a:chOff x="0" y="0"/>
          <a:chExt cx="0" cy="0"/>
        </a:xfrm>
      </p:grpSpPr>
      <p:sp>
        <p:nvSpPr>
          <p:cNvPr id="322" name="Google Shape;322;p3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3" name="Google Shape;323;p3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8" name="Shape 328"/>
        <p:cNvGrpSpPr/>
        <p:nvPr/>
      </p:nvGrpSpPr>
      <p:grpSpPr>
        <a:xfrm>
          <a:off x="0" y="0"/>
          <a:ext cx="0" cy="0"/>
          <a:chOff x="0" y="0"/>
          <a:chExt cx="0" cy="0"/>
        </a:xfrm>
      </p:grpSpPr>
      <p:sp>
        <p:nvSpPr>
          <p:cNvPr id="329" name="Google Shape;329;p3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0" name="Google Shape;330;p3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1" name="Shape 341"/>
        <p:cNvGrpSpPr/>
        <p:nvPr/>
      </p:nvGrpSpPr>
      <p:grpSpPr>
        <a:xfrm>
          <a:off x="0" y="0"/>
          <a:ext cx="0" cy="0"/>
          <a:chOff x="0" y="0"/>
          <a:chExt cx="0" cy="0"/>
        </a:xfrm>
      </p:grpSpPr>
      <p:sp>
        <p:nvSpPr>
          <p:cNvPr id="342" name="Google Shape;342;p3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3" name="Google Shape;343;p3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0" name="Shape 350"/>
        <p:cNvGrpSpPr/>
        <p:nvPr/>
      </p:nvGrpSpPr>
      <p:grpSpPr>
        <a:xfrm>
          <a:off x="0" y="0"/>
          <a:ext cx="0" cy="0"/>
          <a:chOff x="0" y="0"/>
          <a:chExt cx="0" cy="0"/>
        </a:xfrm>
      </p:grpSpPr>
      <p:sp>
        <p:nvSpPr>
          <p:cNvPr id="351" name="Google Shape;351;p3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2" name="Google Shape;352;p3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5" name="Shape 65"/>
        <p:cNvGrpSpPr/>
        <p:nvPr/>
      </p:nvGrpSpPr>
      <p:grpSpPr>
        <a:xfrm>
          <a:off x="0" y="0"/>
          <a:ext cx="0" cy="0"/>
          <a:chOff x="0" y="0"/>
          <a:chExt cx="0" cy="0"/>
        </a:xfrm>
      </p:grpSpPr>
      <p:sp>
        <p:nvSpPr>
          <p:cNvPr id="66" name="Google Shape;66;p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7" name="Google Shape;67;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8" name="Shape 358"/>
        <p:cNvGrpSpPr/>
        <p:nvPr/>
      </p:nvGrpSpPr>
      <p:grpSpPr>
        <a:xfrm>
          <a:off x="0" y="0"/>
          <a:ext cx="0" cy="0"/>
          <a:chOff x="0" y="0"/>
          <a:chExt cx="0" cy="0"/>
        </a:xfrm>
      </p:grpSpPr>
      <p:sp>
        <p:nvSpPr>
          <p:cNvPr id="359" name="Google Shape;359;p4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0" name="Google Shape;360;p4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8" name="Shape 368"/>
        <p:cNvGrpSpPr/>
        <p:nvPr/>
      </p:nvGrpSpPr>
      <p:grpSpPr>
        <a:xfrm>
          <a:off x="0" y="0"/>
          <a:ext cx="0" cy="0"/>
          <a:chOff x="0" y="0"/>
          <a:chExt cx="0" cy="0"/>
        </a:xfrm>
      </p:grpSpPr>
      <p:sp>
        <p:nvSpPr>
          <p:cNvPr id="369" name="Google Shape;369;p4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0" name="Google Shape;370;p4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4" name="Shape 374"/>
        <p:cNvGrpSpPr/>
        <p:nvPr/>
      </p:nvGrpSpPr>
      <p:grpSpPr>
        <a:xfrm>
          <a:off x="0" y="0"/>
          <a:ext cx="0" cy="0"/>
          <a:chOff x="0" y="0"/>
          <a:chExt cx="0" cy="0"/>
        </a:xfrm>
      </p:grpSpPr>
      <p:sp>
        <p:nvSpPr>
          <p:cNvPr id="375" name="Google Shape;375;p4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6" name="Google Shape;376;p4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1" name="Shape 381"/>
        <p:cNvGrpSpPr/>
        <p:nvPr/>
      </p:nvGrpSpPr>
      <p:grpSpPr>
        <a:xfrm>
          <a:off x="0" y="0"/>
          <a:ext cx="0" cy="0"/>
          <a:chOff x="0" y="0"/>
          <a:chExt cx="0" cy="0"/>
        </a:xfrm>
      </p:grpSpPr>
      <p:sp>
        <p:nvSpPr>
          <p:cNvPr id="382" name="Google Shape;382;p4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3" name="Google Shape;383;p4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2" name="Shape 72"/>
        <p:cNvGrpSpPr/>
        <p:nvPr/>
      </p:nvGrpSpPr>
      <p:grpSpPr>
        <a:xfrm>
          <a:off x="0" y="0"/>
          <a:ext cx="0" cy="0"/>
          <a:chOff x="0" y="0"/>
          <a:chExt cx="0" cy="0"/>
        </a:xfrm>
      </p:grpSpPr>
      <p:sp>
        <p:nvSpPr>
          <p:cNvPr id="73" name="Google Shape;73;p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4" name="Google Shape;74;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9" name="Shape 79"/>
        <p:cNvGrpSpPr/>
        <p:nvPr/>
      </p:nvGrpSpPr>
      <p:grpSpPr>
        <a:xfrm>
          <a:off x="0" y="0"/>
          <a:ext cx="0" cy="0"/>
          <a:chOff x="0" y="0"/>
          <a:chExt cx="0" cy="0"/>
        </a:xfrm>
      </p:grpSpPr>
      <p:sp>
        <p:nvSpPr>
          <p:cNvPr id="80" name="Google Shape;80;p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1" name="Google Shape;81;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6" name="Shape 86"/>
        <p:cNvGrpSpPr/>
        <p:nvPr/>
      </p:nvGrpSpPr>
      <p:grpSpPr>
        <a:xfrm>
          <a:off x="0" y="0"/>
          <a:ext cx="0" cy="0"/>
          <a:chOff x="0" y="0"/>
          <a:chExt cx="0" cy="0"/>
        </a:xfrm>
      </p:grpSpPr>
      <p:sp>
        <p:nvSpPr>
          <p:cNvPr id="87" name="Google Shape;87;p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8" name="Google Shape;88;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3" name="Shape 93"/>
        <p:cNvGrpSpPr/>
        <p:nvPr/>
      </p:nvGrpSpPr>
      <p:grpSpPr>
        <a:xfrm>
          <a:off x="0" y="0"/>
          <a:ext cx="0" cy="0"/>
          <a:chOff x="0" y="0"/>
          <a:chExt cx="0" cy="0"/>
        </a:xfrm>
      </p:grpSpPr>
      <p:sp>
        <p:nvSpPr>
          <p:cNvPr id="94" name="Google Shape;94;p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5" name="Google Shape;95;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2" name="Shape 102"/>
        <p:cNvGrpSpPr/>
        <p:nvPr/>
      </p:nvGrpSpPr>
      <p:grpSpPr>
        <a:xfrm>
          <a:off x="0" y="0"/>
          <a:ext cx="0" cy="0"/>
          <a:chOff x="0" y="0"/>
          <a:chExt cx="0" cy="0"/>
        </a:xfrm>
      </p:grpSpPr>
      <p:sp>
        <p:nvSpPr>
          <p:cNvPr id="103" name="Google Shape;103;p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4" name="Google Shape;104;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showMasterSp="0">
  <p:cSld name="Title Slide">
    <p:spTree>
      <p:nvGrpSpPr>
        <p:cNvPr id="15" name="Shape 15"/>
        <p:cNvGrpSpPr/>
        <p:nvPr/>
      </p:nvGrpSpPr>
      <p:grpSpPr>
        <a:xfrm>
          <a:off x="0" y="0"/>
          <a:ext cx="0" cy="0"/>
          <a:chOff x="0" y="0"/>
          <a:chExt cx="0" cy="0"/>
        </a:xfrm>
      </p:grpSpPr>
      <p:sp>
        <p:nvSpPr>
          <p:cNvPr id="16" name="Google Shape;16;p2"/>
          <p:cNvSpPr txBox="1"/>
          <p:nvPr>
            <p:ph idx="10" type="dt"/>
          </p:nvPr>
        </p:nvSpPr>
        <p:spPr>
          <a:xfrm>
            <a:off x="457200" y="6172201"/>
            <a:ext cx="3429000" cy="304800"/>
          </a:xfrm>
          <a:prstGeom prst="rect">
            <a:avLst/>
          </a:prstGeom>
          <a:noFill/>
          <a:ln>
            <a:noFill/>
          </a:ln>
        </p:spPr>
        <p:txBody>
          <a:bodyPr anchorCtr="0" anchor="b" bIns="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 name="Google Shape;17;p2"/>
          <p:cNvSpPr txBox="1"/>
          <p:nvPr>
            <p:ph idx="11" type="ftr"/>
          </p:nvPr>
        </p:nvSpPr>
        <p:spPr>
          <a:xfrm>
            <a:off x="457200" y="6492875"/>
            <a:ext cx="3429000" cy="28384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2"/>
          <p:cNvSpPr txBox="1"/>
          <p:nvPr/>
        </p:nvSpPr>
        <p:spPr>
          <a:xfrm>
            <a:off x="0" y="789677"/>
            <a:ext cx="9144000" cy="70915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rgbClr val="6CB255"/>
              </a:buClr>
              <a:buSzPts val="3500"/>
              <a:buFont typeface="Arial Black"/>
              <a:buNone/>
            </a:pPr>
            <a:r>
              <a:rPr b="0" i="0" lang="en-US" sz="3500" u="none" cap="none" strike="noStrike">
                <a:solidFill>
                  <a:srgbClr val="6CB255"/>
                </a:solidFill>
                <a:latin typeface="Arial Black"/>
                <a:ea typeface="Arial Black"/>
                <a:cs typeface="Arial Black"/>
                <a:sym typeface="Arial Black"/>
              </a:rPr>
              <a:t>COLLEGE PHYSICS</a:t>
            </a:r>
            <a:endParaRPr/>
          </a:p>
          <a:p>
            <a:pPr indent="0" lvl="0" marL="0" marR="0" rtl="0" algn="ctr">
              <a:spcBef>
                <a:spcPts val="0"/>
              </a:spcBef>
              <a:spcAft>
                <a:spcPts val="0"/>
              </a:spcAft>
              <a:buClr>
                <a:srgbClr val="6CB255"/>
              </a:buClr>
              <a:buSzPts val="1800"/>
              <a:buFont typeface="Arial Black"/>
              <a:buNone/>
            </a:pPr>
            <a:r>
              <a:t/>
            </a:r>
            <a:endParaRPr b="0" i="0" sz="1800" u="none" cap="none" strike="noStrike">
              <a:solidFill>
                <a:srgbClr val="EAF1DD"/>
              </a:solidFill>
              <a:latin typeface="Arial"/>
              <a:ea typeface="Arial"/>
              <a:cs typeface="Arial"/>
              <a:sym typeface="Arial"/>
            </a:endParaRPr>
          </a:p>
          <a:p>
            <a:pPr indent="0" lvl="0" marL="0" marR="0" rtl="0" algn="ctr">
              <a:spcBef>
                <a:spcPts val="0"/>
              </a:spcBef>
              <a:spcAft>
                <a:spcPts val="0"/>
              </a:spcAft>
              <a:buClr>
                <a:srgbClr val="212F62"/>
              </a:buClr>
              <a:buSzPts val="2000"/>
              <a:buFont typeface="Arial"/>
              <a:buNone/>
            </a:pPr>
            <a:r>
              <a:rPr b="1" i="0" lang="en-US" sz="2000" u="none" cap="none" strike="noStrike">
                <a:solidFill>
                  <a:srgbClr val="212F62"/>
                </a:solidFill>
                <a:latin typeface="Arial"/>
                <a:ea typeface="Arial"/>
                <a:cs typeface="Arial"/>
                <a:sym typeface="Arial"/>
              </a:rPr>
              <a:t>Chapter # Chapter Title</a:t>
            </a:r>
            <a:endParaRPr/>
          </a:p>
          <a:p>
            <a:pPr indent="0" lvl="0" marL="0" marR="0" rtl="0" algn="ctr">
              <a:spcBef>
                <a:spcPts val="0"/>
              </a:spcBef>
              <a:spcAft>
                <a:spcPts val="0"/>
              </a:spcAft>
              <a:buClr>
                <a:schemeClr val="dk1"/>
              </a:buClr>
              <a:buSzPts val="1600"/>
              <a:buFont typeface="Arial"/>
              <a:buNone/>
            </a:pPr>
            <a:r>
              <a:rPr b="0" i="0" lang="en-US" sz="1600" u="none" cap="none" strike="noStrike">
                <a:solidFill>
                  <a:schemeClr val="dk1"/>
                </a:solidFill>
                <a:latin typeface="Arial"/>
                <a:ea typeface="Arial"/>
                <a:cs typeface="Arial"/>
                <a:sym typeface="Arial"/>
              </a:rPr>
              <a:t>PowerPoint Image Slideshow</a:t>
            </a:r>
            <a:endParaRPr/>
          </a:p>
        </p:txBody>
      </p:sp>
      <p:pic>
        <p:nvPicPr>
          <p:cNvPr descr="medium_covers_Page_2.png" id="19" name="Google Shape;19;p2"/>
          <p:cNvPicPr preferRelativeResize="0"/>
          <p:nvPr/>
        </p:nvPicPr>
        <p:blipFill rotWithShape="1">
          <a:blip r:embed="rId2">
            <a:alphaModFix/>
          </a:blip>
          <a:srcRect b="0" l="0" r="0" t="0"/>
          <a:stretch/>
        </p:blipFill>
        <p:spPr>
          <a:xfrm>
            <a:off x="3562758" y="2517424"/>
            <a:ext cx="2010682" cy="2603836"/>
          </a:xfrm>
          <a:prstGeom prst="rect">
            <a:avLst/>
          </a:prstGeom>
          <a:noFill/>
          <a:ln>
            <a:noFill/>
          </a:ln>
          <a:effectLst>
            <a:reflection blurRad="0" dir="0" dist="0" endA="300" endPos="35000" fadeDir="5400000" kx="0" rotWithShape="0" algn="bl" stA="52000" stPos="0" sy="-100000" ky="0"/>
          </a:effec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showMasterSp="0">
  <p:cSld name="Title and Content">
    <p:spTree>
      <p:nvGrpSpPr>
        <p:cNvPr id="20" name="Shape 20"/>
        <p:cNvGrpSpPr/>
        <p:nvPr/>
      </p:nvGrpSpPr>
      <p:grpSpPr>
        <a:xfrm>
          <a:off x="0" y="0"/>
          <a:ext cx="0" cy="0"/>
          <a:chOff x="0" y="0"/>
          <a:chExt cx="0" cy="0"/>
        </a:xfrm>
      </p:grpSpPr>
      <p:sp>
        <p:nvSpPr>
          <p:cNvPr id="21" name="Google Shape;21;p3"/>
          <p:cNvSpPr txBox="1"/>
          <p:nvPr>
            <p:ph idx="10" type="dt"/>
          </p:nvPr>
        </p:nvSpPr>
        <p:spPr>
          <a:xfrm>
            <a:off x="457200" y="6172201"/>
            <a:ext cx="3429000" cy="304800"/>
          </a:xfrm>
          <a:prstGeom prst="rect">
            <a:avLst/>
          </a:prstGeom>
          <a:noFill/>
          <a:ln>
            <a:noFill/>
          </a:ln>
        </p:spPr>
        <p:txBody>
          <a:bodyPr anchorCtr="0" anchor="b" bIns="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3"/>
          <p:cNvSpPr txBox="1"/>
          <p:nvPr>
            <p:ph idx="11" type="ftr"/>
          </p:nvPr>
        </p:nvSpPr>
        <p:spPr>
          <a:xfrm>
            <a:off x="457200" y="6492875"/>
            <a:ext cx="3429000" cy="28384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3"/>
          <p:cNvSpPr txBox="1"/>
          <p:nvPr>
            <p:ph idx="12" type="sldNum"/>
          </p:nvPr>
        </p:nvSpPr>
        <p:spPr>
          <a:xfrm rot="-5400000">
            <a:off x="8044814" y="683895"/>
            <a:ext cx="1315721"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24" name="Google Shape;24;p3"/>
          <p:cNvSpPr txBox="1"/>
          <p:nvPr>
            <p:ph type="title"/>
          </p:nvPr>
        </p:nvSpPr>
        <p:spPr>
          <a:xfrm>
            <a:off x="457200" y="241326"/>
            <a:ext cx="8062912" cy="659535"/>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rgbClr val="6CB255"/>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3"/>
          <p:cNvSpPr/>
          <p:nvPr>
            <p:ph idx="2" type="pic"/>
          </p:nvPr>
        </p:nvSpPr>
        <p:spPr>
          <a:xfrm>
            <a:off x="457199" y="1122386"/>
            <a:ext cx="8062913" cy="3500071"/>
          </a:xfrm>
          <a:prstGeom prst="rect">
            <a:avLst/>
          </a:prstGeom>
          <a:noFill/>
          <a:ln>
            <a:noFill/>
          </a:ln>
        </p:spPr>
        <p:txBody>
          <a:bodyPr anchorCtr="0" anchor="t" bIns="45700" lIns="91425" spcFirstLastPara="1" rIns="91425" wrap="square" tIns="45700">
            <a:noAutofit/>
          </a:bodyPr>
          <a:lstStyle>
            <a:lvl1pPr lvl="0" marR="0" rtl="0" algn="l">
              <a:spcBef>
                <a:spcPts val="400"/>
              </a:spcBef>
              <a:spcAft>
                <a:spcPts val="0"/>
              </a:spcAft>
              <a:buClr>
                <a:srgbClr val="6CB255"/>
              </a:buClr>
              <a:buSzPts val="2000"/>
              <a:buFont typeface="Arial"/>
              <a:buNone/>
              <a:defRPr b="0" i="0" sz="2000" u="none" cap="none" strike="noStrike">
                <a:solidFill>
                  <a:schemeClr val="dk1"/>
                </a:solidFill>
                <a:latin typeface="Arial"/>
                <a:ea typeface="Arial"/>
                <a:cs typeface="Arial"/>
                <a:sym typeface="Arial"/>
              </a:defRPr>
            </a:lvl1pPr>
            <a:lvl2pPr lvl="1" marR="0" rtl="0" algn="l">
              <a:spcBef>
                <a:spcPts val="600"/>
              </a:spcBef>
              <a:spcAft>
                <a:spcPts val="0"/>
              </a:spcAft>
              <a:buClr>
                <a:srgbClr val="6CB255"/>
              </a:buClr>
              <a:buSzPts val="2000"/>
              <a:buFont typeface="Arial"/>
              <a:buChar char="•"/>
              <a:defRPr b="0" i="0" sz="2000" u="none" cap="none" strike="noStrike">
                <a:solidFill>
                  <a:srgbClr val="000000"/>
                </a:solidFill>
                <a:latin typeface="Arial"/>
                <a:ea typeface="Arial"/>
                <a:cs typeface="Arial"/>
                <a:sym typeface="Arial"/>
              </a:defRPr>
            </a:lvl2pPr>
            <a:lvl3pPr lvl="2" marR="0" rtl="0" algn="l">
              <a:spcBef>
                <a:spcPts val="360"/>
              </a:spcBef>
              <a:spcAft>
                <a:spcPts val="0"/>
              </a:spcAft>
              <a:buClr>
                <a:srgbClr val="6CB255"/>
              </a:buClr>
              <a:buSzPts val="1800"/>
              <a:buFont typeface="Arial"/>
              <a:buChar char="•"/>
              <a:defRPr b="0" i="0" sz="1800" u="none" cap="none" strike="noStrike">
                <a:solidFill>
                  <a:srgbClr val="000000"/>
                </a:solidFill>
                <a:latin typeface="Arial"/>
                <a:ea typeface="Arial"/>
                <a:cs typeface="Arial"/>
                <a:sym typeface="Arial"/>
              </a:defRPr>
            </a:lvl3pPr>
            <a:lvl4pPr lvl="3" marR="0" rtl="0" algn="l">
              <a:spcBef>
                <a:spcPts val="360"/>
              </a:spcBef>
              <a:spcAft>
                <a:spcPts val="0"/>
              </a:spcAft>
              <a:buClr>
                <a:srgbClr val="6CB255"/>
              </a:buClr>
              <a:buSzPts val="1800"/>
              <a:buFont typeface="Arial"/>
              <a:buChar char="•"/>
              <a:defRPr b="0" i="0" sz="1800" u="none" cap="none" strike="noStrike">
                <a:solidFill>
                  <a:srgbClr val="000000"/>
                </a:solidFill>
                <a:latin typeface="Arial"/>
                <a:ea typeface="Arial"/>
                <a:cs typeface="Arial"/>
                <a:sym typeface="Arial"/>
              </a:defRPr>
            </a:lvl4pPr>
            <a:lvl5pPr lvl="4" marR="0" rtl="0" algn="l">
              <a:spcBef>
                <a:spcPts val="360"/>
              </a:spcBef>
              <a:spcAft>
                <a:spcPts val="0"/>
              </a:spcAft>
              <a:buClr>
                <a:srgbClr val="6CB255"/>
              </a:buClr>
              <a:buSzPts val="1800"/>
              <a:buFont typeface="Arial"/>
              <a:buChar char="•"/>
              <a:defRPr b="0" i="0" sz="1800" u="none" cap="none" strike="noStrike">
                <a:solidFill>
                  <a:srgbClr val="000000"/>
                </a:solidFill>
                <a:latin typeface="Arial"/>
                <a:ea typeface="Arial"/>
                <a:cs typeface="Arial"/>
                <a:sym typeface="Arial"/>
              </a:defRPr>
            </a:lvl5pPr>
            <a:lvl6pPr lvl="5" marR="0" rtl="0" algn="l">
              <a:spcBef>
                <a:spcPts val="320"/>
              </a:spcBef>
              <a:spcAft>
                <a:spcPts val="0"/>
              </a:spcAft>
              <a:buClr>
                <a:schemeClr val="dk2"/>
              </a:buClr>
              <a:buSzPts val="1600"/>
              <a:buFont typeface="Arial"/>
              <a:buChar char="•"/>
              <a:defRPr b="0" i="0" sz="1600" u="none" cap="none" strike="noStrike">
                <a:solidFill>
                  <a:schemeClr val="dk1"/>
                </a:solidFill>
                <a:latin typeface="Arial"/>
                <a:ea typeface="Arial"/>
                <a:cs typeface="Arial"/>
                <a:sym typeface="Arial"/>
              </a:defRPr>
            </a:lvl6pPr>
            <a:lvl7pPr lvl="6" marR="0" rtl="0" algn="l">
              <a:spcBef>
                <a:spcPts val="320"/>
              </a:spcBef>
              <a:spcAft>
                <a:spcPts val="0"/>
              </a:spcAft>
              <a:buClr>
                <a:schemeClr val="dk2"/>
              </a:buClr>
              <a:buSzPts val="1600"/>
              <a:buFont typeface="Arial"/>
              <a:buChar char="•"/>
              <a:defRPr b="0" i="0" sz="1600" u="none" cap="none" strike="noStrike">
                <a:solidFill>
                  <a:schemeClr val="dk1"/>
                </a:solidFill>
                <a:latin typeface="Arial"/>
                <a:ea typeface="Arial"/>
                <a:cs typeface="Arial"/>
                <a:sym typeface="Arial"/>
              </a:defRPr>
            </a:lvl7pPr>
            <a:lvl8pPr lvl="7" marR="0" rtl="0" algn="l">
              <a:spcBef>
                <a:spcPts val="320"/>
              </a:spcBef>
              <a:spcAft>
                <a:spcPts val="0"/>
              </a:spcAft>
              <a:buClr>
                <a:schemeClr val="dk2"/>
              </a:buClr>
              <a:buSzPts val="1600"/>
              <a:buFont typeface="Arial"/>
              <a:buChar char="•"/>
              <a:defRPr b="0" i="0" sz="1600" u="none" cap="none" strike="noStrike">
                <a:solidFill>
                  <a:schemeClr val="dk1"/>
                </a:solidFill>
                <a:latin typeface="Arial"/>
                <a:ea typeface="Arial"/>
                <a:cs typeface="Arial"/>
                <a:sym typeface="Arial"/>
              </a:defRPr>
            </a:lvl8pPr>
            <a:lvl9pPr lvl="8" marR="0" rtl="0" algn="l">
              <a:spcBef>
                <a:spcPts val="320"/>
              </a:spcBef>
              <a:spcAft>
                <a:spcPts val="0"/>
              </a:spcAft>
              <a:buClr>
                <a:schemeClr val="dk2"/>
              </a:buClr>
              <a:buSzPts val="1600"/>
              <a:buFont typeface="Arial"/>
              <a:buChar char="•"/>
              <a:defRPr b="0" i="0" sz="1600" u="none" cap="none" strike="noStrike">
                <a:solidFill>
                  <a:schemeClr val="dk1"/>
                </a:solidFill>
                <a:latin typeface="Arial"/>
                <a:ea typeface="Arial"/>
                <a:cs typeface="Arial"/>
                <a:sym typeface="Arial"/>
              </a:defRPr>
            </a:lvl9pPr>
          </a:lstStyle>
          <a:p/>
        </p:txBody>
      </p:sp>
      <p:sp>
        <p:nvSpPr>
          <p:cNvPr id="26" name="Google Shape;26;p3"/>
          <p:cNvSpPr txBox="1"/>
          <p:nvPr>
            <p:ph idx="1" type="body"/>
          </p:nvPr>
        </p:nvSpPr>
        <p:spPr>
          <a:xfrm>
            <a:off x="457200" y="4843982"/>
            <a:ext cx="8062912" cy="1166382"/>
          </a:xfrm>
          <a:prstGeom prst="rect">
            <a:avLst/>
          </a:prstGeom>
          <a:noFill/>
          <a:ln>
            <a:noFill/>
          </a:ln>
        </p:spPr>
        <p:txBody>
          <a:bodyPr anchorCtr="0" anchor="t" bIns="45700" lIns="91425" spcFirstLastPara="1" rIns="91425" wrap="square" tIns="45700">
            <a:noAutofit/>
          </a:bodyPr>
          <a:lstStyle>
            <a:lvl1pPr indent="-228600" lvl="0" marL="457200" algn="l">
              <a:spcBef>
                <a:spcPts val="400"/>
              </a:spcBef>
              <a:spcAft>
                <a:spcPts val="0"/>
              </a:spcAft>
              <a:buClr>
                <a:srgbClr val="6CB255"/>
              </a:buClr>
              <a:buSzPts val="2000"/>
              <a:buNone/>
              <a:defRPr>
                <a:solidFill>
                  <a:srgbClr val="000000"/>
                </a:solidFill>
              </a:defRPr>
            </a:lvl1pPr>
            <a:lvl2pPr indent="-355600" lvl="1" marL="914400" algn="l">
              <a:spcBef>
                <a:spcPts val="600"/>
              </a:spcBef>
              <a:spcAft>
                <a:spcPts val="0"/>
              </a:spcAft>
              <a:buClr>
                <a:srgbClr val="6CB255"/>
              </a:buClr>
              <a:buSzPts val="2000"/>
              <a:buFont typeface="Arial Black"/>
              <a:buAutoNum type="alphaLcParenR"/>
              <a:defRPr>
                <a:solidFill>
                  <a:schemeClr val="dk1"/>
                </a:solidFill>
              </a:defRPr>
            </a:lvl2pPr>
            <a:lvl3pPr indent="-342900" lvl="2" marL="1371600" algn="l">
              <a:spcBef>
                <a:spcPts val="360"/>
              </a:spcBef>
              <a:spcAft>
                <a:spcPts val="0"/>
              </a:spcAft>
              <a:buClr>
                <a:srgbClr val="6CB255"/>
              </a:buClr>
              <a:buSzPts val="1800"/>
              <a:buFont typeface="Arial Black"/>
              <a:buAutoNum type="alphaLcParenR"/>
              <a:defRPr>
                <a:solidFill>
                  <a:schemeClr val="dk1"/>
                </a:solidFill>
              </a:defRPr>
            </a:lvl3pPr>
            <a:lvl4pPr indent="-342900" lvl="3" marL="1828800" algn="l">
              <a:spcBef>
                <a:spcPts val="360"/>
              </a:spcBef>
              <a:spcAft>
                <a:spcPts val="0"/>
              </a:spcAft>
              <a:buClr>
                <a:srgbClr val="6CB255"/>
              </a:buClr>
              <a:buSzPts val="1800"/>
              <a:buFont typeface="Arial Black"/>
              <a:buAutoNum type="alphaLcParenR"/>
              <a:defRPr>
                <a:solidFill>
                  <a:schemeClr val="dk1"/>
                </a:solidFill>
              </a:defRPr>
            </a:lvl4pPr>
            <a:lvl5pPr indent="-342900" lvl="4" marL="2286000" algn="l">
              <a:spcBef>
                <a:spcPts val="360"/>
              </a:spcBef>
              <a:spcAft>
                <a:spcPts val="0"/>
              </a:spcAft>
              <a:buClr>
                <a:srgbClr val="6CB255"/>
              </a:buClr>
              <a:buSzPts val="1800"/>
              <a:buFont typeface="Arial Black"/>
              <a:buAutoNum type="alphaLcParenR"/>
              <a:defRPr>
                <a:solidFill>
                  <a:schemeClr val="dk1"/>
                </a:solidFill>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showMasterSp="0">
  <p:cSld name="Two Content">
    <p:spTree>
      <p:nvGrpSpPr>
        <p:cNvPr id="27" name="Shape 27"/>
        <p:cNvGrpSpPr/>
        <p:nvPr/>
      </p:nvGrpSpPr>
      <p:grpSpPr>
        <a:xfrm>
          <a:off x="0" y="0"/>
          <a:ext cx="0" cy="0"/>
          <a:chOff x="0" y="0"/>
          <a:chExt cx="0" cy="0"/>
        </a:xfrm>
      </p:grpSpPr>
      <p:sp>
        <p:nvSpPr>
          <p:cNvPr id="28" name="Google Shape;28;p4"/>
          <p:cNvSpPr txBox="1"/>
          <p:nvPr>
            <p:ph type="title"/>
          </p:nvPr>
        </p:nvSpPr>
        <p:spPr>
          <a:xfrm>
            <a:off x="457200" y="241326"/>
            <a:ext cx="8062912" cy="659535"/>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rgbClr val="6CB255"/>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4"/>
          <p:cNvSpPr txBox="1"/>
          <p:nvPr>
            <p:ph idx="10" type="dt"/>
          </p:nvPr>
        </p:nvSpPr>
        <p:spPr>
          <a:xfrm>
            <a:off x="457200" y="6172201"/>
            <a:ext cx="3429000" cy="304800"/>
          </a:xfrm>
          <a:prstGeom prst="rect">
            <a:avLst/>
          </a:prstGeom>
          <a:noFill/>
          <a:ln>
            <a:noFill/>
          </a:ln>
        </p:spPr>
        <p:txBody>
          <a:bodyPr anchorCtr="0" anchor="b" bIns="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4"/>
          <p:cNvSpPr txBox="1"/>
          <p:nvPr>
            <p:ph idx="11" type="ftr"/>
          </p:nvPr>
        </p:nvSpPr>
        <p:spPr>
          <a:xfrm>
            <a:off x="457200" y="6492875"/>
            <a:ext cx="3429000" cy="28384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4"/>
          <p:cNvSpPr txBox="1"/>
          <p:nvPr>
            <p:ph idx="12" type="sldNum"/>
          </p:nvPr>
        </p:nvSpPr>
        <p:spPr>
          <a:xfrm rot="-5400000">
            <a:off x="8044814" y="683895"/>
            <a:ext cx="1315721"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32" name="Google Shape;32;p4"/>
          <p:cNvSpPr/>
          <p:nvPr>
            <p:ph idx="2" type="pic"/>
          </p:nvPr>
        </p:nvSpPr>
        <p:spPr>
          <a:xfrm>
            <a:off x="457199" y="1107618"/>
            <a:ext cx="4031619" cy="4607689"/>
          </a:xfrm>
          <a:prstGeom prst="rect">
            <a:avLst/>
          </a:prstGeom>
          <a:noFill/>
          <a:ln>
            <a:noFill/>
          </a:ln>
        </p:spPr>
        <p:txBody>
          <a:bodyPr anchorCtr="0" anchor="t" bIns="45700" lIns="91425" spcFirstLastPara="1" rIns="91425" wrap="square" tIns="45700">
            <a:noAutofit/>
          </a:bodyPr>
          <a:lstStyle>
            <a:lvl1pPr lvl="0" marR="0" rtl="0" algn="l">
              <a:spcBef>
                <a:spcPts val="400"/>
              </a:spcBef>
              <a:spcAft>
                <a:spcPts val="0"/>
              </a:spcAft>
              <a:buClr>
                <a:srgbClr val="6CB255"/>
              </a:buClr>
              <a:buSzPts val="2000"/>
              <a:buFont typeface="Arial"/>
              <a:buNone/>
              <a:defRPr b="0" i="0" sz="2000" u="none" cap="none" strike="noStrike">
                <a:solidFill>
                  <a:schemeClr val="dk1"/>
                </a:solidFill>
                <a:latin typeface="Arial"/>
                <a:ea typeface="Arial"/>
                <a:cs typeface="Arial"/>
                <a:sym typeface="Arial"/>
              </a:defRPr>
            </a:lvl1pPr>
            <a:lvl2pPr lvl="1" marR="0" rtl="0" algn="l">
              <a:spcBef>
                <a:spcPts val="600"/>
              </a:spcBef>
              <a:spcAft>
                <a:spcPts val="0"/>
              </a:spcAft>
              <a:buClr>
                <a:srgbClr val="6CB255"/>
              </a:buClr>
              <a:buSzPts val="2000"/>
              <a:buFont typeface="Arial"/>
              <a:buChar char="•"/>
              <a:defRPr b="0" i="0" sz="2000" u="none" cap="none" strike="noStrike">
                <a:solidFill>
                  <a:srgbClr val="000000"/>
                </a:solidFill>
                <a:latin typeface="Arial"/>
                <a:ea typeface="Arial"/>
                <a:cs typeface="Arial"/>
                <a:sym typeface="Arial"/>
              </a:defRPr>
            </a:lvl2pPr>
            <a:lvl3pPr lvl="2" marR="0" rtl="0" algn="l">
              <a:spcBef>
                <a:spcPts val="360"/>
              </a:spcBef>
              <a:spcAft>
                <a:spcPts val="0"/>
              </a:spcAft>
              <a:buClr>
                <a:srgbClr val="6CB255"/>
              </a:buClr>
              <a:buSzPts val="1800"/>
              <a:buFont typeface="Arial"/>
              <a:buChar char="•"/>
              <a:defRPr b="0" i="0" sz="1800" u="none" cap="none" strike="noStrike">
                <a:solidFill>
                  <a:srgbClr val="000000"/>
                </a:solidFill>
                <a:latin typeface="Arial"/>
                <a:ea typeface="Arial"/>
                <a:cs typeface="Arial"/>
                <a:sym typeface="Arial"/>
              </a:defRPr>
            </a:lvl3pPr>
            <a:lvl4pPr lvl="3" marR="0" rtl="0" algn="l">
              <a:spcBef>
                <a:spcPts val="360"/>
              </a:spcBef>
              <a:spcAft>
                <a:spcPts val="0"/>
              </a:spcAft>
              <a:buClr>
                <a:srgbClr val="6CB255"/>
              </a:buClr>
              <a:buSzPts val="1800"/>
              <a:buFont typeface="Arial"/>
              <a:buChar char="•"/>
              <a:defRPr b="0" i="0" sz="1800" u="none" cap="none" strike="noStrike">
                <a:solidFill>
                  <a:srgbClr val="000000"/>
                </a:solidFill>
                <a:latin typeface="Arial"/>
                <a:ea typeface="Arial"/>
                <a:cs typeface="Arial"/>
                <a:sym typeface="Arial"/>
              </a:defRPr>
            </a:lvl4pPr>
            <a:lvl5pPr lvl="4" marR="0" rtl="0" algn="l">
              <a:spcBef>
                <a:spcPts val="360"/>
              </a:spcBef>
              <a:spcAft>
                <a:spcPts val="0"/>
              </a:spcAft>
              <a:buClr>
                <a:srgbClr val="6CB255"/>
              </a:buClr>
              <a:buSzPts val="1800"/>
              <a:buFont typeface="Arial"/>
              <a:buChar char="•"/>
              <a:defRPr b="0" i="0" sz="1800" u="none" cap="none" strike="noStrike">
                <a:solidFill>
                  <a:srgbClr val="000000"/>
                </a:solidFill>
                <a:latin typeface="Arial"/>
                <a:ea typeface="Arial"/>
                <a:cs typeface="Arial"/>
                <a:sym typeface="Arial"/>
              </a:defRPr>
            </a:lvl5pPr>
            <a:lvl6pPr lvl="5" marR="0" rtl="0" algn="l">
              <a:spcBef>
                <a:spcPts val="320"/>
              </a:spcBef>
              <a:spcAft>
                <a:spcPts val="0"/>
              </a:spcAft>
              <a:buClr>
                <a:schemeClr val="dk2"/>
              </a:buClr>
              <a:buSzPts val="1600"/>
              <a:buFont typeface="Arial"/>
              <a:buChar char="•"/>
              <a:defRPr b="0" i="0" sz="1600" u="none" cap="none" strike="noStrike">
                <a:solidFill>
                  <a:schemeClr val="dk1"/>
                </a:solidFill>
                <a:latin typeface="Arial"/>
                <a:ea typeface="Arial"/>
                <a:cs typeface="Arial"/>
                <a:sym typeface="Arial"/>
              </a:defRPr>
            </a:lvl6pPr>
            <a:lvl7pPr lvl="6" marR="0" rtl="0" algn="l">
              <a:spcBef>
                <a:spcPts val="320"/>
              </a:spcBef>
              <a:spcAft>
                <a:spcPts val="0"/>
              </a:spcAft>
              <a:buClr>
                <a:schemeClr val="dk2"/>
              </a:buClr>
              <a:buSzPts val="1600"/>
              <a:buFont typeface="Arial"/>
              <a:buChar char="•"/>
              <a:defRPr b="0" i="0" sz="1600" u="none" cap="none" strike="noStrike">
                <a:solidFill>
                  <a:schemeClr val="dk1"/>
                </a:solidFill>
                <a:latin typeface="Arial"/>
                <a:ea typeface="Arial"/>
                <a:cs typeface="Arial"/>
                <a:sym typeface="Arial"/>
              </a:defRPr>
            </a:lvl7pPr>
            <a:lvl8pPr lvl="7" marR="0" rtl="0" algn="l">
              <a:spcBef>
                <a:spcPts val="320"/>
              </a:spcBef>
              <a:spcAft>
                <a:spcPts val="0"/>
              </a:spcAft>
              <a:buClr>
                <a:schemeClr val="dk2"/>
              </a:buClr>
              <a:buSzPts val="1600"/>
              <a:buFont typeface="Arial"/>
              <a:buChar char="•"/>
              <a:defRPr b="0" i="0" sz="1600" u="none" cap="none" strike="noStrike">
                <a:solidFill>
                  <a:schemeClr val="dk1"/>
                </a:solidFill>
                <a:latin typeface="Arial"/>
                <a:ea typeface="Arial"/>
                <a:cs typeface="Arial"/>
                <a:sym typeface="Arial"/>
              </a:defRPr>
            </a:lvl8pPr>
            <a:lvl9pPr lvl="8" marR="0" rtl="0" algn="l">
              <a:spcBef>
                <a:spcPts val="320"/>
              </a:spcBef>
              <a:spcAft>
                <a:spcPts val="0"/>
              </a:spcAft>
              <a:buClr>
                <a:schemeClr val="dk2"/>
              </a:buClr>
              <a:buSzPts val="1600"/>
              <a:buFont typeface="Arial"/>
              <a:buChar char="•"/>
              <a:defRPr b="0" i="0" sz="1600" u="none" cap="none" strike="noStrike">
                <a:solidFill>
                  <a:schemeClr val="dk1"/>
                </a:solidFill>
                <a:latin typeface="Arial"/>
                <a:ea typeface="Arial"/>
                <a:cs typeface="Arial"/>
                <a:sym typeface="Arial"/>
              </a:defRPr>
            </a:lvl9pPr>
          </a:lstStyle>
          <a:p/>
        </p:txBody>
      </p:sp>
      <p:sp>
        <p:nvSpPr>
          <p:cNvPr id="33" name="Google Shape;33;p4"/>
          <p:cNvSpPr txBox="1"/>
          <p:nvPr>
            <p:ph idx="1" type="body"/>
          </p:nvPr>
        </p:nvSpPr>
        <p:spPr>
          <a:xfrm>
            <a:off x="4606925" y="1107618"/>
            <a:ext cx="3913188" cy="4607382"/>
          </a:xfrm>
          <a:prstGeom prst="rect">
            <a:avLst/>
          </a:prstGeom>
          <a:noFill/>
          <a:ln>
            <a:noFill/>
          </a:ln>
        </p:spPr>
        <p:txBody>
          <a:bodyPr anchorCtr="0" anchor="t" bIns="45700" lIns="91425" spcFirstLastPara="1" rIns="91425" wrap="square" tIns="45700">
            <a:noAutofit/>
          </a:bodyPr>
          <a:lstStyle>
            <a:lvl1pPr indent="-228600" lvl="0" marL="457200" algn="l">
              <a:spcBef>
                <a:spcPts val="400"/>
              </a:spcBef>
              <a:spcAft>
                <a:spcPts val="0"/>
              </a:spcAft>
              <a:buClr>
                <a:srgbClr val="6CB255"/>
              </a:buClr>
              <a:buSzPts val="2000"/>
              <a:buNone/>
              <a:defRPr>
                <a:solidFill>
                  <a:srgbClr val="212F62"/>
                </a:solidFill>
              </a:defRPr>
            </a:lvl1pPr>
            <a:lvl2pPr indent="-355600" lvl="1" marL="914400" algn="l">
              <a:spcBef>
                <a:spcPts val="600"/>
              </a:spcBef>
              <a:spcAft>
                <a:spcPts val="0"/>
              </a:spcAft>
              <a:buClr>
                <a:srgbClr val="6CB255"/>
              </a:buClr>
              <a:buSzPts val="2000"/>
              <a:buFont typeface="Arial Black"/>
              <a:buAutoNum type="alphaLcParenR"/>
              <a:defRPr>
                <a:solidFill>
                  <a:schemeClr val="dk1"/>
                </a:solidFill>
              </a:defRPr>
            </a:lvl2pPr>
            <a:lvl3pPr indent="-342900" lvl="2" marL="1371600" algn="l">
              <a:spcBef>
                <a:spcPts val="360"/>
              </a:spcBef>
              <a:spcAft>
                <a:spcPts val="0"/>
              </a:spcAft>
              <a:buClr>
                <a:srgbClr val="6CB255"/>
              </a:buClr>
              <a:buSzPts val="1800"/>
              <a:buFont typeface="Arial Black"/>
              <a:buAutoNum type="alphaLcParenR"/>
              <a:defRPr>
                <a:solidFill>
                  <a:schemeClr val="dk1"/>
                </a:solidFill>
              </a:defRPr>
            </a:lvl3pPr>
            <a:lvl4pPr indent="-342900" lvl="3" marL="1828800" algn="l">
              <a:spcBef>
                <a:spcPts val="360"/>
              </a:spcBef>
              <a:spcAft>
                <a:spcPts val="0"/>
              </a:spcAft>
              <a:buClr>
                <a:srgbClr val="6CB255"/>
              </a:buClr>
              <a:buSzPts val="1800"/>
              <a:buFont typeface="Arial Black"/>
              <a:buAutoNum type="alphaLcParenR"/>
              <a:defRPr>
                <a:solidFill>
                  <a:schemeClr val="dk1"/>
                </a:solidFill>
              </a:defRPr>
            </a:lvl4pPr>
            <a:lvl5pPr indent="-342900" lvl="4" marL="2286000" algn="l">
              <a:spcBef>
                <a:spcPts val="360"/>
              </a:spcBef>
              <a:spcAft>
                <a:spcPts val="0"/>
              </a:spcAft>
              <a:buClr>
                <a:srgbClr val="6CB255"/>
              </a:buClr>
              <a:buSzPts val="1800"/>
              <a:buFont typeface="Arial Black"/>
              <a:buAutoNum type="alphaLcParenR"/>
              <a:defRPr>
                <a:solidFill>
                  <a:schemeClr val="dk1"/>
                </a:solidFill>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showMasterSp="0">
  <p:cSld name="Content with Caption">
    <p:spTree>
      <p:nvGrpSpPr>
        <p:cNvPr id="34" name="Shape 34"/>
        <p:cNvGrpSpPr/>
        <p:nvPr/>
      </p:nvGrpSpPr>
      <p:grpSpPr>
        <a:xfrm>
          <a:off x="0" y="0"/>
          <a:ext cx="0" cy="0"/>
          <a:chOff x="0" y="0"/>
          <a:chExt cx="0" cy="0"/>
        </a:xfrm>
      </p:grpSpPr>
      <p:sp>
        <p:nvSpPr>
          <p:cNvPr id="35" name="Google Shape;35;p5"/>
          <p:cNvSpPr txBox="1"/>
          <p:nvPr>
            <p:ph idx="1" type="body"/>
          </p:nvPr>
        </p:nvSpPr>
        <p:spPr>
          <a:xfrm>
            <a:off x="3575050" y="1600200"/>
            <a:ext cx="5111750" cy="4480560"/>
          </a:xfrm>
          <a:prstGeom prst="rect">
            <a:avLst/>
          </a:prstGeom>
          <a:noFill/>
          <a:ln>
            <a:noFill/>
          </a:ln>
        </p:spPr>
        <p:txBody>
          <a:bodyPr anchorCtr="0" anchor="t" bIns="45700" lIns="91425" spcFirstLastPara="1" rIns="91425" wrap="square" tIns="45700">
            <a:noAutofit/>
          </a:bodyPr>
          <a:lstStyle>
            <a:lvl1pPr indent="-228600" lvl="0" marL="457200" algn="l">
              <a:spcBef>
                <a:spcPts val="640"/>
              </a:spcBef>
              <a:spcAft>
                <a:spcPts val="0"/>
              </a:spcAft>
              <a:buSzPts val="3200"/>
              <a:buNone/>
              <a:defRPr sz="3200"/>
            </a:lvl1pPr>
            <a:lvl2pPr indent="-406400" lvl="1" marL="914400" algn="l">
              <a:spcBef>
                <a:spcPts val="600"/>
              </a:spcBef>
              <a:spcAft>
                <a:spcPts val="0"/>
              </a:spcAft>
              <a:buSzPts val="2800"/>
              <a:buFont typeface="Arial Black"/>
              <a:buAutoNum type="alphaLcParenR"/>
              <a:defRPr sz="2800"/>
            </a:lvl2pPr>
            <a:lvl3pPr indent="-381000" lvl="2" marL="1371600" algn="l">
              <a:spcBef>
                <a:spcPts val="480"/>
              </a:spcBef>
              <a:spcAft>
                <a:spcPts val="0"/>
              </a:spcAft>
              <a:buSzPts val="2400"/>
              <a:buFont typeface="Arial Black"/>
              <a:buAutoNum type="alphaLcParenR"/>
              <a:defRPr sz="2400"/>
            </a:lvl3pPr>
            <a:lvl4pPr indent="-355600" lvl="3" marL="1828800" algn="l">
              <a:spcBef>
                <a:spcPts val="400"/>
              </a:spcBef>
              <a:spcAft>
                <a:spcPts val="0"/>
              </a:spcAft>
              <a:buSzPts val="2000"/>
              <a:buFont typeface="Arial Black"/>
              <a:buAutoNum type="alphaLcParenR"/>
              <a:defRPr sz="2000"/>
            </a:lvl4pPr>
            <a:lvl5pPr indent="-355600" lvl="4" marL="2286000" algn="l">
              <a:spcBef>
                <a:spcPts val="400"/>
              </a:spcBef>
              <a:spcAft>
                <a:spcPts val="0"/>
              </a:spcAft>
              <a:buSzPts val="2000"/>
              <a:buFont typeface="Arial Black"/>
              <a:buAutoNum type="alphaLcParenR"/>
              <a:defRPr sz="2000"/>
            </a:lvl5pPr>
            <a:lvl6pPr indent="-355600" lvl="5" marL="2743200" algn="l">
              <a:spcBef>
                <a:spcPts val="400"/>
              </a:spcBef>
              <a:spcAft>
                <a:spcPts val="0"/>
              </a:spcAft>
              <a:buSzPts val="2000"/>
              <a:buChar char="•"/>
              <a:defRPr sz="2000"/>
            </a:lvl6pPr>
            <a:lvl7pPr indent="-355600" lvl="6" marL="3200400" algn="l">
              <a:spcBef>
                <a:spcPts val="400"/>
              </a:spcBef>
              <a:spcAft>
                <a:spcPts val="0"/>
              </a:spcAft>
              <a:buSzPts val="2000"/>
              <a:buChar char="•"/>
              <a:defRPr sz="2000"/>
            </a:lvl7pPr>
            <a:lvl8pPr indent="-355600" lvl="7" marL="3657600" algn="l">
              <a:spcBef>
                <a:spcPts val="400"/>
              </a:spcBef>
              <a:spcAft>
                <a:spcPts val="0"/>
              </a:spcAft>
              <a:buSzPts val="2000"/>
              <a:buChar char="•"/>
              <a:defRPr sz="2000"/>
            </a:lvl8pPr>
            <a:lvl9pPr indent="-355600" lvl="8" marL="4114800" algn="l">
              <a:spcBef>
                <a:spcPts val="400"/>
              </a:spcBef>
              <a:spcAft>
                <a:spcPts val="0"/>
              </a:spcAft>
              <a:buSzPts val="2000"/>
              <a:buChar char="•"/>
              <a:defRPr sz="2000"/>
            </a:lvl9pPr>
          </a:lstStyle>
          <a:p/>
        </p:txBody>
      </p:sp>
      <p:sp>
        <p:nvSpPr>
          <p:cNvPr id="36" name="Google Shape;36;p5"/>
          <p:cNvSpPr txBox="1"/>
          <p:nvPr>
            <p:ph idx="2" type="body"/>
          </p:nvPr>
        </p:nvSpPr>
        <p:spPr>
          <a:xfrm>
            <a:off x="457200" y="1600200"/>
            <a:ext cx="3008313" cy="4480560"/>
          </a:xfrm>
          <a:prstGeom prst="rect">
            <a:avLst/>
          </a:prstGeom>
          <a:noFill/>
          <a:ln>
            <a:noFill/>
          </a:ln>
        </p:spPr>
        <p:txBody>
          <a:bodyPr anchorCtr="0" anchor="t" bIns="45700" lIns="91425" spcFirstLastPara="1" rIns="91425" wrap="square" tIns="45700">
            <a:noAutofit/>
          </a:bodyPr>
          <a:lstStyle>
            <a:lvl1pPr indent="-228600" lvl="0" marL="457200" algn="l">
              <a:spcBef>
                <a:spcPts val="320"/>
              </a:spcBef>
              <a:spcAft>
                <a:spcPts val="0"/>
              </a:spcAft>
              <a:buSzPts val="1600"/>
              <a:buNone/>
              <a:defRPr sz="1600"/>
            </a:lvl1pPr>
            <a:lvl2pPr indent="-228600" lvl="1" marL="914400" algn="l">
              <a:spcBef>
                <a:spcPts val="600"/>
              </a:spcBef>
              <a:spcAft>
                <a:spcPts val="0"/>
              </a:spcAft>
              <a:buSzPts val="1200"/>
              <a:buNone/>
              <a:defRPr sz="1200"/>
            </a:lvl2pPr>
            <a:lvl3pPr indent="-228600" lvl="2" marL="1371600" algn="l">
              <a:spcBef>
                <a:spcPts val="200"/>
              </a:spcBef>
              <a:spcAft>
                <a:spcPts val="0"/>
              </a:spcAft>
              <a:buSzPts val="1000"/>
              <a:buNone/>
              <a:defRPr sz="1000"/>
            </a:lvl3pPr>
            <a:lvl4pPr indent="-228600" lvl="3" marL="1828800" algn="l">
              <a:spcBef>
                <a:spcPts val="180"/>
              </a:spcBef>
              <a:spcAft>
                <a:spcPts val="0"/>
              </a:spcAft>
              <a:buSzPts val="900"/>
              <a:buNone/>
              <a:defRPr sz="900"/>
            </a:lvl4pPr>
            <a:lvl5pPr indent="-228600" lvl="4" marL="2286000" algn="l">
              <a:spcBef>
                <a:spcPts val="180"/>
              </a:spcBef>
              <a:spcAft>
                <a:spcPts val="0"/>
              </a:spcAft>
              <a:buSzPts val="900"/>
              <a:buNone/>
              <a:defRPr sz="900"/>
            </a:lvl5pPr>
            <a:lvl6pPr indent="-228600" lvl="5" marL="2743200" algn="l">
              <a:spcBef>
                <a:spcPts val="180"/>
              </a:spcBef>
              <a:spcAft>
                <a:spcPts val="0"/>
              </a:spcAft>
              <a:buSzPts val="900"/>
              <a:buNone/>
              <a:defRPr sz="900"/>
            </a:lvl6pPr>
            <a:lvl7pPr indent="-228600" lvl="6" marL="3200400" algn="l">
              <a:spcBef>
                <a:spcPts val="180"/>
              </a:spcBef>
              <a:spcAft>
                <a:spcPts val="0"/>
              </a:spcAft>
              <a:buSzPts val="900"/>
              <a:buNone/>
              <a:defRPr sz="900"/>
            </a:lvl7pPr>
            <a:lvl8pPr indent="-228600" lvl="7" marL="3657600" algn="l">
              <a:spcBef>
                <a:spcPts val="180"/>
              </a:spcBef>
              <a:spcAft>
                <a:spcPts val="0"/>
              </a:spcAft>
              <a:buSzPts val="900"/>
              <a:buNone/>
              <a:defRPr sz="900"/>
            </a:lvl8pPr>
            <a:lvl9pPr indent="-228600" lvl="8" marL="4114800" algn="l">
              <a:spcBef>
                <a:spcPts val="180"/>
              </a:spcBef>
              <a:spcAft>
                <a:spcPts val="0"/>
              </a:spcAft>
              <a:buSzPts val="900"/>
              <a:buNone/>
              <a:defRPr sz="900"/>
            </a:lvl9pPr>
          </a:lstStyle>
          <a:p/>
        </p:txBody>
      </p:sp>
      <p:sp>
        <p:nvSpPr>
          <p:cNvPr id="37" name="Google Shape;37;p5"/>
          <p:cNvSpPr txBox="1"/>
          <p:nvPr>
            <p:ph idx="10" type="dt"/>
          </p:nvPr>
        </p:nvSpPr>
        <p:spPr>
          <a:xfrm>
            <a:off x="457200" y="6172201"/>
            <a:ext cx="3429000" cy="304800"/>
          </a:xfrm>
          <a:prstGeom prst="rect">
            <a:avLst/>
          </a:prstGeom>
          <a:noFill/>
          <a:ln>
            <a:noFill/>
          </a:ln>
        </p:spPr>
        <p:txBody>
          <a:bodyPr anchorCtr="0" anchor="b" bIns="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5"/>
          <p:cNvSpPr txBox="1"/>
          <p:nvPr>
            <p:ph idx="11" type="ftr"/>
          </p:nvPr>
        </p:nvSpPr>
        <p:spPr>
          <a:xfrm>
            <a:off x="457200" y="6492875"/>
            <a:ext cx="3429000" cy="28384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5"/>
          <p:cNvSpPr txBox="1"/>
          <p:nvPr>
            <p:ph idx="12" type="sldNum"/>
          </p:nvPr>
        </p:nvSpPr>
        <p:spPr>
          <a:xfrm rot="-5400000">
            <a:off x="8044814" y="683895"/>
            <a:ext cx="1315721"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40" name="Google Shape;40;p5"/>
          <p:cNvSpPr txBox="1"/>
          <p:nvPr>
            <p:ph type="title"/>
          </p:nvPr>
        </p:nvSpPr>
        <p:spPr>
          <a:xfrm>
            <a:off x="457200" y="241326"/>
            <a:ext cx="8062912" cy="659535"/>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rgbClr val="6CB255"/>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3.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1">
            <a:alphaModFix/>
          </a:blip>
          <a:stretch>
            <a:fillRect/>
          </a:stretch>
        </a:blip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Clr>
                <a:srgbClr val="6CB255"/>
              </a:buClr>
              <a:buSzPts val="2400"/>
              <a:buFont typeface="Arial Black"/>
              <a:buNone/>
              <a:defRPr b="0" i="0" sz="2400" u="none" cap="none" strike="noStrike">
                <a:solidFill>
                  <a:srgbClr val="6CB255"/>
                </a:solidFill>
                <a:latin typeface="Arial Black"/>
                <a:ea typeface="Arial Black"/>
                <a:cs typeface="Arial Black"/>
                <a:sym typeface="Arial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457200" y="1752600"/>
            <a:ext cx="7620000" cy="4373563"/>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400"/>
              </a:spcBef>
              <a:spcAft>
                <a:spcPts val="0"/>
              </a:spcAft>
              <a:buClr>
                <a:srgbClr val="6CB255"/>
              </a:buClr>
              <a:buSzPts val="2000"/>
              <a:buFont typeface="Arial"/>
              <a:buNone/>
              <a:defRPr b="0" i="0" sz="2000" u="none" cap="none" strike="noStrike">
                <a:solidFill>
                  <a:schemeClr val="dk1"/>
                </a:solidFill>
                <a:latin typeface="Arial"/>
                <a:ea typeface="Arial"/>
                <a:cs typeface="Arial"/>
                <a:sym typeface="Arial"/>
              </a:defRPr>
            </a:lvl1pPr>
            <a:lvl2pPr indent="-355600" lvl="1" marL="914400" marR="0" rtl="0" algn="l">
              <a:spcBef>
                <a:spcPts val="600"/>
              </a:spcBef>
              <a:spcAft>
                <a:spcPts val="0"/>
              </a:spcAft>
              <a:buClr>
                <a:srgbClr val="6CB255"/>
              </a:buClr>
              <a:buSzPts val="2000"/>
              <a:buFont typeface="Arial"/>
              <a:buChar char="•"/>
              <a:defRPr b="0" i="0" sz="2000" u="none" cap="none" strike="noStrike">
                <a:solidFill>
                  <a:srgbClr val="000000"/>
                </a:solidFill>
                <a:latin typeface="Arial"/>
                <a:ea typeface="Arial"/>
                <a:cs typeface="Arial"/>
                <a:sym typeface="Arial"/>
              </a:defRPr>
            </a:lvl2pPr>
            <a:lvl3pPr indent="-342900" lvl="2" marL="1371600" marR="0" rtl="0" algn="l">
              <a:spcBef>
                <a:spcPts val="360"/>
              </a:spcBef>
              <a:spcAft>
                <a:spcPts val="0"/>
              </a:spcAft>
              <a:buClr>
                <a:srgbClr val="6CB255"/>
              </a:buClr>
              <a:buSzPts val="1800"/>
              <a:buFont typeface="Arial"/>
              <a:buChar char="•"/>
              <a:defRPr b="0" i="0" sz="1800" u="none" cap="none" strike="noStrike">
                <a:solidFill>
                  <a:srgbClr val="000000"/>
                </a:solidFill>
                <a:latin typeface="Arial"/>
                <a:ea typeface="Arial"/>
                <a:cs typeface="Arial"/>
                <a:sym typeface="Arial"/>
              </a:defRPr>
            </a:lvl3pPr>
            <a:lvl4pPr indent="-342900" lvl="3" marL="1828800" marR="0" rtl="0" algn="l">
              <a:spcBef>
                <a:spcPts val="360"/>
              </a:spcBef>
              <a:spcAft>
                <a:spcPts val="0"/>
              </a:spcAft>
              <a:buClr>
                <a:srgbClr val="6CB255"/>
              </a:buClr>
              <a:buSzPts val="1800"/>
              <a:buFont typeface="Arial"/>
              <a:buChar char="•"/>
              <a:defRPr b="0" i="0" sz="1800" u="none" cap="none" strike="noStrike">
                <a:solidFill>
                  <a:srgbClr val="000000"/>
                </a:solidFill>
                <a:latin typeface="Arial"/>
                <a:ea typeface="Arial"/>
                <a:cs typeface="Arial"/>
                <a:sym typeface="Arial"/>
              </a:defRPr>
            </a:lvl4pPr>
            <a:lvl5pPr indent="-342900" lvl="4" marL="2286000" marR="0" rtl="0" algn="l">
              <a:spcBef>
                <a:spcPts val="360"/>
              </a:spcBef>
              <a:spcAft>
                <a:spcPts val="0"/>
              </a:spcAft>
              <a:buClr>
                <a:srgbClr val="6CB255"/>
              </a:buClr>
              <a:buSzPts val="1800"/>
              <a:buFont typeface="Arial"/>
              <a:buChar char="•"/>
              <a:defRPr b="0" i="0" sz="1800" u="none" cap="none" strike="noStrike">
                <a:solidFill>
                  <a:srgbClr val="000000"/>
                </a:solidFill>
                <a:latin typeface="Arial"/>
                <a:ea typeface="Arial"/>
                <a:cs typeface="Arial"/>
                <a:sym typeface="Arial"/>
              </a:defRPr>
            </a:lvl5pPr>
            <a:lvl6pPr indent="-330200" lvl="5" marL="2743200" marR="0" rtl="0" algn="l">
              <a:spcBef>
                <a:spcPts val="320"/>
              </a:spcBef>
              <a:spcAft>
                <a:spcPts val="0"/>
              </a:spcAft>
              <a:buClr>
                <a:schemeClr val="dk2"/>
              </a:buClr>
              <a:buSzPts val="1600"/>
              <a:buFont typeface="Arial"/>
              <a:buChar char="•"/>
              <a:defRPr b="0" i="0" sz="1600" u="none" cap="none" strike="noStrike">
                <a:solidFill>
                  <a:schemeClr val="dk1"/>
                </a:solidFill>
                <a:latin typeface="Arial"/>
                <a:ea typeface="Arial"/>
                <a:cs typeface="Arial"/>
                <a:sym typeface="Arial"/>
              </a:defRPr>
            </a:lvl6pPr>
            <a:lvl7pPr indent="-330200" lvl="6" marL="3200400" marR="0" rtl="0" algn="l">
              <a:spcBef>
                <a:spcPts val="320"/>
              </a:spcBef>
              <a:spcAft>
                <a:spcPts val="0"/>
              </a:spcAft>
              <a:buClr>
                <a:schemeClr val="dk2"/>
              </a:buClr>
              <a:buSzPts val="1600"/>
              <a:buFont typeface="Arial"/>
              <a:buChar char="•"/>
              <a:defRPr b="0" i="0" sz="1600" u="none" cap="none" strike="noStrike">
                <a:solidFill>
                  <a:schemeClr val="dk1"/>
                </a:solidFill>
                <a:latin typeface="Arial"/>
                <a:ea typeface="Arial"/>
                <a:cs typeface="Arial"/>
                <a:sym typeface="Arial"/>
              </a:defRPr>
            </a:lvl7pPr>
            <a:lvl8pPr indent="-330200" lvl="7" marL="3657600" marR="0" rtl="0" algn="l">
              <a:spcBef>
                <a:spcPts val="320"/>
              </a:spcBef>
              <a:spcAft>
                <a:spcPts val="0"/>
              </a:spcAft>
              <a:buClr>
                <a:schemeClr val="dk2"/>
              </a:buClr>
              <a:buSzPts val="1600"/>
              <a:buFont typeface="Arial"/>
              <a:buChar char="•"/>
              <a:defRPr b="0" i="0" sz="1600" u="none" cap="none" strike="noStrike">
                <a:solidFill>
                  <a:schemeClr val="dk1"/>
                </a:solidFill>
                <a:latin typeface="Arial"/>
                <a:ea typeface="Arial"/>
                <a:cs typeface="Arial"/>
                <a:sym typeface="Arial"/>
              </a:defRPr>
            </a:lvl8pPr>
            <a:lvl9pPr indent="-330200" lvl="8" marL="4114800" marR="0" rtl="0" algn="l">
              <a:spcBef>
                <a:spcPts val="320"/>
              </a:spcBef>
              <a:spcAft>
                <a:spcPts val="0"/>
              </a:spcAft>
              <a:buClr>
                <a:schemeClr val="dk2"/>
              </a:buClr>
              <a:buSzPts val="1600"/>
              <a:buFont typeface="Arial"/>
              <a:buChar char="•"/>
              <a:defRPr b="0" i="0" sz="1600" u="none" cap="none" strike="noStrike">
                <a:solidFill>
                  <a:schemeClr val="dk1"/>
                </a:solidFill>
                <a:latin typeface="Arial"/>
                <a:ea typeface="Arial"/>
                <a:cs typeface="Arial"/>
                <a:sym typeface="Arial"/>
              </a:defRPr>
            </a:lvl9pPr>
          </a:lstStyle>
          <a:p/>
        </p:txBody>
      </p:sp>
      <p:sp>
        <p:nvSpPr>
          <p:cNvPr id="12" name="Google Shape;12;p1"/>
          <p:cNvSpPr txBox="1"/>
          <p:nvPr>
            <p:ph idx="10" type="dt"/>
          </p:nvPr>
        </p:nvSpPr>
        <p:spPr>
          <a:xfrm>
            <a:off x="457200" y="6172201"/>
            <a:ext cx="3429000" cy="304800"/>
          </a:xfrm>
          <a:prstGeom prst="rect">
            <a:avLst/>
          </a:prstGeom>
          <a:noFill/>
          <a:ln>
            <a:noFill/>
          </a:ln>
        </p:spPr>
        <p:txBody>
          <a:bodyPr anchorCtr="0" anchor="b" bIns="0" lIns="91425" spcFirstLastPara="1" rIns="91425" wrap="square" tIns="45700">
            <a:noAutofit/>
          </a:bodyPr>
          <a:lstStyle>
            <a:lvl1pPr lvl="0" marR="0" rtl="0" algn="l">
              <a:spcBef>
                <a:spcPts val="0"/>
              </a:spcBef>
              <a:spcAft>
                <a:spcPts val="0"/>
              </a:spcAft>
              <a:buSzPts val="1400"/>
              <a:buNone/>
              <a:defRPr b="0" i="0" sz="10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3" name="Google Shape;13;p1"/>
          <p:cNvSpPr txBox="1"/>
          <p:nvPr>
            <p:ph idx="11" type="ftr"/>
          </p:nvPr>
        </p:nvSpPr>
        <p:spPr>
          <a:xfrm>
            <a:off x="457200" y="6492875"/>
            <a:ext cx="3429000" cy="28384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0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4" name="Google Shape;14;p1"/>
          <p:cNvSpPr txBox="1"/>
          <p:nvPr>
            <p:ph idx="12" type="sldNum"/>
          </p:nvPr>
        </p:nvSpPr>
        <p:spPr>
          <a:xfrm rot="-5400000">
            <a:off x="8044814" y="683895"/>
            <a:ext cx="1315721"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1" i="0" sz="2400" u="none" cap="none" strike="noStrike">
                <a:solidFill>
                  <a:srgbClr val="FFFFFF"/>
                </a:solidFill>
                <a:latin typeface="Arial"/>
                <a:ea typeface="Arial"/>
                <a:cs typeface="Arial"/>
                <a:sym typeface="Arial"/>
              </a:defRPr>
            </a:lvl1pPr>
            <a:lvl2pPr indent="0" lvl="1" marL="0" marR="0" rtl="0" algn="r">
              <a:spcBef>
                <a:spcPts val="0"/>
              </a:spcBef>
              <a:buNone/>
              <a:defRPr b="1" i="0" sz="2400" u="none" cap="none" strike="noStrike">
                <a:solidFill>
                  <a:srgbClr val="FFFFFF"/>
                </a:solidFill>
                <a:latin typeface="Arial"/>
                <a:ea typeface="Arial"/>
                <a:cs typeface="Arial"/>
                <a:sym typeface="Arial"/>
              </a:defRPr>
            </a:lvl2pPr>
            <a:lvl3pPr indent="0" lvl="2" marL="0" marR="0" rtl="0" algn="r">
              <a:spcBef>
                <a:spcPts val="0"/>
              </a:spcBef>
              <a:buNone/>
              <a:defRPr b="1" i="0" sz="2400" u="none" cap="none" strike="noStrike">
                <a:solidFill>
                  <a:srgbClr val="FFFFFF"/>
                </a:solidFill>
                <a:latin typeface="Arial"/>
                <a:ea typeface="Arial"/>
                <a:cs typeface="Arial"/>
                <a:sym typeface="Arial"/>
              </a:defRPr>
            </a:lvl3pPr>
            <a:lvl4pPr indent="0" lvl="3" marL="0" marR="0" rtl="0" algn="r">
              <a:spcBef>
                <a:spcPts val="0"/>
              </a:spcBef>
              <a:buNone/>
              <a:defRPr b="1" i="0" sz="2400" u="none" cap="none" strike="noStrike">
                <a:solidFill>
                  <a:srgbClr val="FFFFFF"/>
                </a:solidFill>
                <a:latin typeface="Arial"/>
                <a:ea typeface="Arial"/>
                <a:cs typeface="Arial"/>
                <a:sym typeface="Arial"/>
              </a:defRPr>
            </a:lvl4pPr>
            <a:lvl5pPr indent="0" lvl="4" marL="0" marR="0" rtl="0" algn="r">
              <a:spcBef>
                <a:spcPts val="0"/>
              </a:spcBef>
              <a:buNone/>
              <a:defRPr b="1" i="0" sz="2400" u="none" cap="none" strike="noStrike">
                <a:solidFill>
                  <a:srgbClr val="FFFFFF"/>
                </a:solidFill>
                <a:latin typeface="Arial"/>
                <a:ea typeface="Arial"/>
                <a:cs typeface="Arial"/>
                <a:sym typeface="Arial"/>
              </a:defRPr>
            </a:lvl5pPr>
            <a:lvl6pPr indent="0" lvl="5" marL="0" marR="0" rtl="0" algn="r">
              <a:spcBef>
                <a:spcPts val="0"/>
              </a:spcBef>
              <a:buNone/>
              <a:defRPr b="1" i="0" sz="2400" u="none" cap="none" strike="noStrike">
                <a:solidFill>
                  <a:srgbClr val="FFFFFF"/>
                </a:solidFill>
                <a:latin typeface="Arial"/>
                <a:ea typeface="Arial"/>
                <a:cs typeface="Arial"/>
                <a:sym typeface="Arial"/>
              </a:defRPr>
            </a:lvl6pPr>
            <a:lvl7pPr indent="0" lvl="6" marL="0" marR="0" rtl="0" algn="r">
              <a:spcBef>
                <a:spcPts val="0"/>
              </a:spcBef>
              <a:buNone/>
              <a:defRPr b="1" i="0" sz="2400" u="none" cap="none" strike="noStrike">
                <a:solidFill>
                  <a:srgbClr val="FFFFFF"/>
                </a:solidFill>
                <a:latin typeface="Arial"/>
                <a:ea typeface="Arial"/>
                <a:cs typeface="Arial"/>
                <a:sym typeface="Arial"/>
              </a:defRPr>
            </a:lvl7pPr>
            <a:lvl8pPr indent="0" lvl="7" marL="0" marR="0" rtl="0" algn="r">
              <a:spcBef>
                <a:spcPts val="0"/>
              </a:spcBef>
              <a:buNone/>
              <a:defRPr b="1" i="0" sz="2400" u="none" cap="none" strike="noStrike">
                <a:solidFill>
                  <a:srgbClr val="FFFFFF"/>
                </a:solidFill>
                <a:latin typeface="Arial"/>
                <a:ea typeface="Arial"/>
                <a:cs typeface="Arial"/>
                <a:sym typeface="Arial"/>
              </a:defRPr>
            </a:lvl8pPr>
            <a:lvl9pPr indent="0" lvl="8" marL="0" marR="0" rtl="0" algn="r">
              <a:spcBef>
                <a:spcPts val="0"/>
              </a:spcBef>
              <a:buNone/>
              <a:defRPr b="1" i="0" sz="2400" u="none" cap="none" strike="noStrike">
                <a:solidFill>
                  <a:srgbClr val="FFFFF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creativecommons.org/licenses/by-nc-sa/4.0/" TargetMode="External"/><Relationship Id="rId4" Type="http://schemas.openxmlformats.org/officeDocument/2006/relationships/image" Target="../media/image3.png"/><Relationship Id="rId5" Type="http://schemas.openxmlformats.org/officeDocument/2006/relationships/image" Target="../media/image6.png"/><Relationship Id="rId6" Type="http://schemas.openxmlformats.org/officeDocument/2006/relationships/image" Target="../media/image1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9.jpg"/><Relationship Id="rId4" Type="http://schemas.openxmlformats.org/officeDocument/2006/relationships/image" Target="../media/image21.jpg"/><Relationship Id="rId5" Type="http://schemas.openxmlformats.org/officeDocument/2006/relationships/image" Target="../media/image1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0.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8.jpg"/><Relationship Id="rId4" Type="http://schemas.openxmlformats.org/officeDocument/2006/relationships/image" Target="../media/image24.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3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7.jpg"/><Relationship Id="rId4" Type="http://schemas.openxmlformats.org/officeDocument/2006/relationships/image" Target="../media/image23.jpg"/><Relationship Id="rId5" Type="http://schemas.openxmlformats.org/officeDocument/2006/relationships/image" Target="../media/image26.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2.png"/><Relationship Id="rId4" Type="http://schemas.openxmlformats.org/officeDocument/2006/relationships/image" Target="../media/image31.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5.jpg"/><Relationship Id="rId4" Type="http://schemas.openxmlformats.org/officeDocument/2006/relationships/image" Target="../media/image39.png"/><Relationship Id="rId5" Type="http://schemas.openxmlformats.org/officeDocument/2006/relationships/image" Target="../media/image32.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37.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0.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36.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35.jpg"/><Relationship Id="rId4" Type="http://schemas.openxmlformats.org/officeDocument/2006/relationships/image" Target="../media/image29.jpg"/><Relationship Id="rId5" Type="http://schemas.openxmlformats.org/officeDocument/2006/relationships/image" Target="../media/image34.jpg"/><Relationship Id="rId6" Type="http://schemas.openxmlformats.org/officeDocument/2006/relationships/image" Target="../media/image33.jpg"/><Relationship Id="rId7" Type="http://schemas.openxmlformats.org/officeDocument/2006/relationships/image" Target="../media/image48.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55.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3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40.jpg"/><Relationship Id="rId4" Type="http://schemas.openxmlformats.org/officeDocument/2006/relationships/image" Target="../media/image43.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8.jpg"/><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4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44.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49.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46.jpg"/><Relationship Id="rId4" Type="http://schemas.openxmlformats.org/officeDocument/2006/relationships/image" Target="../media/image45.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53.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61.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50.jpg"/><Relationship Id="rId4" Type="http://schemas.openxmlformats.org/officeDocument/2006/relationships/image" Target="../media/image42.jpg"/><Relationship Id="rId5" Type="http://schemas.openxmlformats.org/officeDocument/2006/relationships/image" Target="../media/image47.jpg"/><Relationship Id="rId6" Type="http://schemas.openxmlformats.org/officeDocument/2006/relationships/image" Target="../media/image59.jpg"/><Relationship Id="rId7" Type="http://schemas.openxmlformats.org/officeDocument/2006/relationships/image" Target="../media/image52.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60.jpg"/><Relationship Id="rId4" Type="http://schemas.openxmlformats.org/officeDocument/2006/relationships/image" Target="../media/image54.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58.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7.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56.jpg"/><Relationship Id="rId4" Type="http://schemas.openxmlformats.org/officeDocument/2006/relationships/image" Target="../media/image51.jpg"/><Relationship Id="rId5" Type="http://schemas.openxmlformats.org/officeDocument/2006/relationships/image" Target="../media/image57.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62.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image" Target="../media/image6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8.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5.jpg"/><Relationship Id="rId4" Type="http://schemas.openxmlformats.org/officeDocument/2006/relationships/image" Target="../media/image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9.jpg"/><Relationship Id="rId4"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44" name="Shape 44"/>
        <p:cNvGrpSpPr/>
        <p:nvPr/>
      </p:nvGrpSpPr>
      <p:grpSpPr>
        <a:xfrm>
          <a:off x="0" y="0"/>
          <a:ext cx="0" cy="0"/>
          <a:chOff x="0" y="0"/>
          <a:chExt cx="0" cy="0"/>
        </a:xfrm>
      </p:grpSpPr>
      <p:sp>
        <p:nvSpPr>
          <p:cNvPr id="45" name="Google Shape;45;p6"/>
          <p:cNvSpPr txBox="1"/>
          <p:nvPr/>
        </p:nvSpPr>
        <p:spPr>
          <a:xfrm>
            <a:off x="0" y="789677"/>
            <a:ext cx="9144000" cy="7092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rgbClr val="6CB255"/>
              </a:buClr>
              <a:buSzPts val="3600"/>
              <a:buFont typeface="Arial Black"/>
              <a:buNone/>
            </a:pPr>
            <a:r>
              <a:rPr b="0" i="0" lang="en-US" sz="3600" u="none" cap="none" strike="noStrike">
                <a:solidFill>
                  <a:srgbClr val="6CB255"/>
                </a:solidFill>
                <a:latin typeface="Arial Black"/>
                <a:ea typeface="Arial Black"/>
                <a:cs typeface="Arial Black"/>
                <a:sym typeface="Arial Black"/>
              </a:rPr>
              <a:t>BIOLOGY 2E</a:t>
            </a:r>
            <a:endParaRPr/>
          </a:p>
          <a:p>
            <a:pPr indent="0" lvl="0" marL="0" marR="0" rtl="0" algn="ctr">
              <a:spcBef>
                <a:spcPts val="0"/>
              </a:spcBef>
              <a:spcAft>
                <a:spcPts val="0"/>
              </a:spcAft>
              <a:buClr>
                <a:srgbClr val="6CB255"/>
              </a:buClr>
              <a:buSzPts val="1800"/>
              <a:buFont typeface="Arial Black"/>
              <a:buNone/>
            </a:pPr>
            <a:r>
              <a:t/>
            </a:r>
            <a:endParaRPr b="0" i="0" sz="1800" u="none" cap="none" strike="noStrike">
              <a:solidFill>
                <a:srgbClr val="EAF1DD"/>
              </a:solidFill>
              <a:latin typeface="Arial"/>
              <a:ea typeface="Arial"/>
              <a:cs typeface="Arial"/>
              <a:sym typeface="Arial"/>
            </a:endParaRPr>
          </a:p>
          <a:p>
            <a:pPr indent="0" lvl="0" marL="0" marR="0" rtl="0" algn="ctr">
              <a:spcBef>
                <a:spcPts val="0"/>
              </a:spcBef>
              <a:spcAft>
                <a:spcPts val="0"/>
              </a:spcAft>
              <a:buClr>
                <a:srgbClr val="212F62"/>
              </a:buClr>
              <a:buSzPts val="2000"/>
              <a:buFont typeface="Arial"/>
              <a:buNone/>
            </a:pPr>
            <a:r>
              <a:rPr b="1" i="0" lang="en-US" sz="2000" u="none" cap="none" strike="noStrike">
                <a:solidFill>
                  <a:srgbClr val="212F62"/>
                </a:solidFill>
                <a:latin typeface="Arial"/>
                <a:ea typeface="Arial"/>
                <a:cs typeface="Arial"/>
                <a:sym typeface="Arial"/>
              </a:rPr>
              <a:t>Chapter 18 </a:t>
            </a:r>
            <a:r>
              <a:rPr b="1" i="0" lang="en-US" sz="2000" u="none" cap="none" strike="noStrike">
                <a:solidFill>
                  <a:srgbClr val="212F62"/>
                </a:solidFill>
                <a:latin typeface="Arial"/>
                <a:ea typeface="Arial"/>
                <a:cs typeface="Arial"/>
                <a:sym typeface="Arial"/>
              </a:rPr>
              <a:t>EVOLUTION AND THE ORIGIN OF SPECIES</a:t>
            </a:r>
            <a:endParaRPr/>
          </a:p>
          <a:p>
            <a:pPr indent="0" lvl="0" marL="0" marR="0" rtl="0" algn="ctr">
              <a:spcBef>
                <a:spcPts val="0"/>
              </a:spcBef>
              <a:spcAft>
                <a:spcPts val="0"/>
              </a:spcAft>
              <a:buClr>
                <a:schemeClr val="dk1"/>
              </a:buClr>
              <a:buSzPts val="1600"/>
              <a:buFont typeface="Arial"/>
              <a:buNone/>
            </a:pPr>
            <a:r>
              <a:rPr b="0" i="0" lang="en-US" sz="1600" u="none" cap="none" strike="noStrike">
                <a:solidFill>
                  <a:schemeClr val="dk1"/>
                </a:solidFill>
                <a:latin typeface="Arial"/>
                <a:ea typeface="Arial"/>
                <a:cs typeface="Arial"/>
                <a:sym typeface="Arial"/>
              </a:rPr>
              <a:t>PowerPoint Image Slideshow</a:t>
            </a:r>
            <a:endParaRPr/>
          </a:p>
        </p:txBody>
      </p:sp>
      <p:sp>
        <p:nvSpPr>
          <p:cNvPr id="46" name="Google Shape;46;p6"/>
          <p:cNvSpPr txBox="1"/>
          <p:nvPr/>
        </p:nvSpPr>
        <p:spPr>
          <a:xfrm>
            <a:off x="257174" y="5661919"/>
            <a:ext cx="1957500" cy="900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050" u="none" cap="none" strike="noStrike">
                <a:solidFill>
                  <a:schemeClr val="dk1"/>
                </a:solidFill>
                <a:latin typeface="Arial"/>
                <a:ea typeface="Arial"/>
                <a:cs typeface="Arial"/>
                <a:sym typeface="Arial"/>
              </a:rPr>
              <a:t>This work is licensed under a </a:t>
            </a:r>
            <a:r>
              <a:rPr b="0" i="0" lang="en-US" sz="1050" u="sng" cap="none" strike="noStrike">
                <a:solidFill>
                  <a:schemeClr val="dk1"/>
                </a:solidFill>
                <a:latin typeface="Arial"/>
                <a:ea typeface="Arial"/>
                <a:cs typeface="Arial"/>
                <a:sym typeface="Arial"/>
                <a:hlinkClick r:id="rId3"/>
              </a:rPr>
              <a:t>Creative Commons Attribution-NonCommercial-ShareAlike 4.0 International License</a:t>
            </a:r>
            <a:r>
              <a:rPr b="0" i="0" lang="en-US" sz="1050" u="none" cap="none" strike="noStrike">
                <a:solidFill>
                  <a:schemeClr val="dk1"/>
                </a:solidFill>
                <a:latin typeface="Arial"/>
                <a:ea typeface="Arial"/>
                <a:cs typeface="Arial"/>
                <a:sym typeface="Arial"/>
              </a:rPr>
              <a:t>.</a:t>
            </a:r>
            <a:endParaRPr/>
          </a:p>
        </p:txBody>
      </p:sp>
      <p:pic>
        <p:nvPicPr>
          <p:cNvPr id="47" name="Google Shape;47;p6"/>
          <p:cNvPicPr preferRelativeResize="0"/>
          <p:nvPr/>
        </p:nvPicPr>
        <p:blipFill rotWithShape="1">
          <a:blip r:embed="rId4">
            <a:alphaModFix/>
          </a:blip>
          <a:srcRect b="0" l="0" r="0" t="0"/>
          <a:stretch/>
        </p:blipFill>
        <p:spPr>
          <a:xfrm>
            <a:off x="314326" y="5089207"/>
            <a:ext cx="1257300" cy="440055"/>
          </a:xfrm>
          <a:prstGeom prst="rect">
            <a:avLst/>
          </a:prstGeom>
          <a:noFill/>
          <a:ln>
            <a:noFill/>
          </a:ln>
        </p:spPr>
      </p:pic>
      <p:pic>
        <p:nvPicPr>
          <p:cNvPr id="48" name="Google Shape;48;p6"/>
          <p:cNvPicPr preferRelativeResize="0"/>
          <p:nvPr/>
        </p:nvPicPr>
        <p:blipFill rotWithShape="1">
          <a:blip r:embed="rId5">
            <a:alphaModFix/>
          </a:blip>
          <a:srcRect b="0" l="0" r="0" t="0"/>
          <a:stretch/>
        </p:blipFill>
        <p:spPr>
          <a:xfrm>
            <a:off x="3288238" y="2380579"/>
            <a:ext cx="2567524" cy="3281340"/>
          </a:xfrm>
          <a:prstGeom prst="rect">
            <a:avLst/>
          </a:prstGeom>
          <a:noFill/>
          <a:ln>
            <a:noFill/>
          </a:ln>
        </p:spPr>
      </p:pic>
      <p:pic>
        <p:nvPicPr>
          <p:cNvPr descr="OSX-Horiz-TM-RGB-2015.eps" id="49" name="Google Shape;49;p6"/>
          <p:cNvPicPr preferRelativeResize="0"/>
          <p:nvPr/>
        </p:nvPicPr>
        <p:blipFill rotWithShape="1">
          <a:blip r:embed="rId6">
            <a:alphaModFix/>
          </a:blip>
          <a:srcRect b="0" l="0" r="0" t="0"/>
          <a:stretch/>
        </p:blipFill>
        <p:spPr>
          <a:xfrm>
            <a:off x="6705600" y="5878757"/>
            <a:ext cx="2034558" cy="46657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4" name="Shape 114"/>
        <p:cNvGrpSpPr/>
        <p:nvPr/>
      </p:nvGrpSpPr>
      <p:grpSpPr>
        <a:xfrm>
          <a:off x="0" y="0"/>
          <a:ext cx="0" cy="0"/>
          <a:chOff x="0" y="0"/>
          <a:chExt cx="0" cy="0"/>
        </a:xfrm>
      </p:grpSpPr>
      <p:sp>
        <p:nvSpPr>
          <p:cNvPr id="115" name="Google Shape;115;p15"/>
          <p:cNvSpPr txBox="1"/>
          <p:nvPr>
            <p:ph type="title"/>
          </p:nvPr>
        </p:nvSpPr>
        <p:spPr>
          <a:xfrm>
            <a:off x="457200" y="241326"/>
            <a:ext cx="8062912" cy="659535"/>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6CB255"/>
              </a:buClr>
              <a:buSzPts val="2400"/>
              <a:buFont typeface="Arial Black"/>
              <a:buNone/>
            </a:pPr>
            <a:r>
              <a:rPr lang="en-US"/>
              <a:t>DESCENT WITH MODIFICATION</a:t>
            </a:r>
            <a:endParaRPr/>
          </a:p>
        </p:txBody>
      </p:sp>
      <p:sp>
        <p:nvSpPr>
          <p:cNvPr id="116" name="Google Shape;116;p15"/>
          <p:cNvSpPr txBox="1"/>
          <p:nvPr>
            <p:ph idx="1" type="body"/>
          </p:nvPr>
        </p:nvSpPr>
        <p:spPr>
          <a:xfrm>
            <a:off x="457200" y="1106311"/>
            <a:ext cx="8062912" cy="4904053"/>
          </a:xfrm>
          <a:prstGeom prst="rect">
            <a:avLst/>
          </a:prstGeom>
          <a:noFill/>
          <a:ln>
            <a:noFill/>
          </a:ln>
        </p:spPr>
        <p:txBody>
          <a:bodyPr anchorCtr="0" anchor="t" bIns="45700" lIns="91425" spcFirstLastPara="1" rIns="91425" wrap="square" tIns="45700">
            <a:noAutofit/>
          </a:bodyPr>
          <a:lstStyle/>
          <a:p>
            <a:pPr indent="-238125" lvl="0" marL="463550" rtl="0" algn="l">
              <a:spcBef>
                <a:spcPts val="0"/>
              </a:spcBef>
              <a:spcAft>
                <a:spcPts val="0"/>
              </a:spcAft>
              <a:buSzPts val="2000"/>
              <a:buFont typeface="Arial"/>
              <a:buChar char="•"/>
            </a:pPr>
            <a:r>
              <a:rPr lang="en-US"/>
              <a:t>Natural selection is the outcome of three principles</a:t>
            </a:r>
            <a:endParaRPr/>
          </a:p>
          <a:p>
            <a:pPr indent="-457200" lvl="1" marL="1188720" rtl="0" algn="l">
              <a:spcBef>
                <a:spcPts val="1000"/>
              </a:spcBef>
              <a:spcAft>
                <a:spcPts val="0"/>
              </a:spcAft>
              <a:buSzPts val="2000"/>
              <a:buFont typeface="Arial Black"/>
              <a:buAutoNum type="arabicPeriod" startAt="2"/>
            </a:pPr>
            <a:r>
              <a:rPr lang="en-US"/>
              <a:t>More offspring are produced than are able to survive</a:t>
            </a:r>
            <a:endParaRPr/>
          </a:p>
          <a:p>
            <a:pPr indent="-342900" lvl="2" marL="1714500" rtl="0" algn="l">
              <a:spcBef>
                <a:spcPts val="360"/>
              </a:spcBef>
              <a:spcAft>
                <a:spcPts val="0"/>
              </a:spcAft>
              <a:buSzPts val="1800"/>
              <a:buFont typeface="Arial"/>
              <a:buChar char="•"/>
            </a:pPr>
            <a:r>
              <a:rPr lang="en-US"/>
              <a:t>Thomas Malthus: because too many are born, there is competition for resources in each generation</a:t>
            </a:r>
            <a:endParaRPr/>
          </a:p>
        </p:txBody>
      </p:sp>
      <p:pic>
        <p:nvPicPr>
          <p:cNvPr descr="File:Thomas Malthus.jpg" id="117" name="Google Shape;117;p15"/>
          <p:cNvPicPr preferRelativeResize="0"/>
          <p:nvPr/>
        </p:nvPicPr>
        <p:blipFill rotWithShape="1">
          <a:blip r:embed="rId3">
            <a:alphaModFix/>
          </a:blip>
          <a:srcRect b="0" l="0" r="0" t="0"/>
          <a:stretch/>
        </p:blipFill>
        <p:spPr>
          <a:xfrm>
            <a:off x="219075" y="2716769"/>
            <a:ext cx="2975387" cy="3899905"/>
          </a:xfrm>
          <a:prstGeom prst="rect">
            <a:avLst/>
          </a:prstGeom>
          <a:noFill/>
          <a:ln>
            <a:noFill/>
          </a:ln>
        </p:spPr>
      </p:pic>
      <p:pic>
        <p:nvPicPr>
          <p:cNvPr descr="File:An Essay on the Principle of Population.jpg" id="118" name="Google Shape;118;p15"/>
          <p:cNvPicPr preferRelativeResize="0"/>
          <p:nvPr/>
        </p:nvPicPr>
        <p:blipFill rotWithShape="1">
          <a:blip r:embed="rId4">
            <a:alphaModFix/>
          </a:blip>
          <a:srcRect b="0" l="0" r="0" t="0"/>
          <a:stretch/>
        </p:blipFill>
        <p:spPr>
          <a:xfrm>
            <a:off x="3432587" y="2716769"/>
            <a:ext cx="2151448" cy="3899905"/>
          </a:xfrm>
          <a:prstGeom prst="rect">
            <a:avLst/>
          </a:prstGeom>
          <a:noFill/>
          <a:ln>
            <a:noFill/>
          </a:ln>
        </p:spPr>
      </p:pic>
      <p:pic>
        <p:nvPicPr>
          <p:cNvPr descr="File:BufoBufoTadpoles.jpg" id="119" name="Google Shape;119;p15"/>
          <p:cNvPicPr preferRelativeResize="0"/>
          <p:nvPr/>
        </p:nvPicPr>
        <p:blipFill rotWithShape="1">
          <a:blip r:embed="rId5">
            <a:alphaModFix/>
          </a:blip>
          <a:srcRect b="0" l="0" r="0" t="0"/>
          <a:stretch/>
        </p:blipFill>
        <p:spPr>
          <a:xfrm>
            <a:off x="5755973" y="3558337"/>
            <a:ext cx="3002264" cy="1996505"/>
          </a:xfrm>
          <a:prstGeom prst="rect">
            <a:avLst/>
          </a:prstGeom>
          <a:noFill/>
          <a:ln>
            <a:noFill/>
          </a:ln>
        </p:spPr>
      </p:pic>
      <p:sp>
        <p:nvSpPr>
          <p:cNvPr id="120" name="Google Shape;120;p15"/>
          <p:cNvSpPr/>
          <p:nvPr/>
        </p:nvSpPr>
        <p:spPr>
          <a:xfrm>
            <a:off x="6290957" y="5551634"/>
            <a:ext cx="1938351" cy="40011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000">
                <a:solidFill>
                  <a:schemeClr val="dk1"/>
                </a:solidFill>
                <a:latin typeface="Arial"/>
                <a:ea typeface="Arial"/>
                <a:cs typeface="Arial"/>
                <a:sym typeface="Arial"/>
              </a:rPr>
              <a:t>Christian Fischer</a:t>
            </a:r>
            <a:endParaRPr/>
          </a:p>
          <a:p>
            <a:pPr indent="0" lvl="0" marL="0" marR="0" rtl="0" algn="ctr">
              <a:spcBef>
                <a:spcPts val="0"/>
              </a:spcBef>
              <a:spcAft>
                <a:spcPts val="0"/>
              </a:spcAft>
              <a:buNone/>
            </a:pPr>
            <a:r>
              <a:rPr lang="en-US" sz="1000">
                <a:solidFill>
                  <a:schemeClr val="dk1"/>
                </a:solidFill>
                <a:latin typeface="Arial"/>
                <a:ea typeface="Arial"/>
                <a:cs typeface="Arial"/>
                <a:sym typeface="Arial"/>
              </a:rPr>
              <a:t>https://commons.wikimedia.org</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4" name="Shape 124"/>
        <p:cNvGrpSpPr/>
        <p:nvPr/>
      </p:nvGrpSpPr>
      <p:grpSpPr>
        <a:xfrm>
          <a:off x="0" y="0"/>
          <a:ext cx="0" cy="0"/>
          <a:chOff x="0" y="0"/>
          <a:chExt cx="0" cy="0"/>
        </a:xfrm>
      </p:grpSpPr>
      <p:sp>
        <p:nvSpPr>
          <p:cNvPr id="125" name="Google Shape;125;p16"/>
          <p:cNvSpPr txBox="1"/>
          <p:nvPr>
            <p:ph type="title"/>
          </p:nvPr>
        </p:nvSpPr>
        <p:spPr>
          <a:xfrm>
            <a:off x="457200" y="241326"/>
            <a:ext cx="8062912" cy="659535"/>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6CB255"/>
              </a:buClr>
              <a:buSzPts val="2400"/>
              <a:buFont typeface="Arial Black"/>
              <a:buNone/>
            </a:pPr>
            <a:r>
              <a:rPr lang="en-US"/>
              <a:t>DESCENT WITH MODIFICATION</a:t>
            </a:r>
            <a:endParaRPr/>
          </a:p>
        </p:txBody>
      </p:sp>
      <p:sp>
        <p:nvSpPr>
          <p:cNvPr id="126" name="Google Shape;126;p16"/>
          <p:cNvSpPr txBox="1"/>
          <p:nvPr>
            <p:ph idx="1" type="body"/>
          </p:nvPr>
        </p:nvSpPr>
        <p:spPr>
          <a:xfrm>
            <a:off x="457200" y="1106311"/>
            <a:ext cx="8062912" cy="4904053"/>
          </a:xfrm>
          <a:prstGeom prst="rect">
            <a:avLst/>
          </a:prstGeom>
          <a:noFill/>
          <a:ln>
            <a:noFill/>
          </a:ln>
        </p:spPr>
        <p:txBody>
          <a:bodyPr anchorCtr="0" anchor="t" bIns="45700" lIns="91425" spcFirstLastPara="1" rIns="91425" wrap="square" tIns="45700">
            <a:noAutofit/>
          </a:bodyPr>
          <a:lstStyle/>
          <a:p>
            <a:pPr indent="-238125" lvl="0" marL="463550" rtl="0" algn="l">
              <a:spcBef>
                <a:spcPts val="0"/>
              </a:spcBef>
              <a:spcAft>
                <a:spcPts val="0"/>
              </a:spcAft>
              <a:buSzPts val="2000"/>
              <a:buFont typeface="Arial"/>
              <a:buChar char="•"/>
            </a:pPr>
            <a:r>
              <a:rPr lang="en-US"/>
              <a:t>Natural selection is the outcome of three principles</a:t>
            </a:r>
            <a:endParaRPr/>
          </a:p>
          <a:p>
            <a:pPr indent="-457200" lvl="1" marL="1188720" rtl="0" algn="l">
              <a:spcBef>
                <a:spcPts val="1000"/>
              </a:spcBef>
              <a:spcAft>
                <a:spcPts val="0"/>
              </a:spcAft>
              <a:buSzPts val="2000"/>
              <a:buFont typeface="Arial Black"/>
              <a:buAutoNum type="arabicPeriod" startAt="3"/>
            </a:pPr>
            <a:r>
              <a:rPr lang="en-US"/>
              <a:t>Offspring vary in heritable characteristics </a:t>
            </a:r>
            <a:endParaRPr/>
          </a:p>
          <a:p>
            <a:pPr indent="-342900" lvl="2" marL="1600200" rtl="0" algn="l">
              <a:spcBef>
                <a:spcPts val="360"/>
              </a:spcBef>
              <a:spcAft>
                <a:spcPts val="0"/>
              </a:spcAft>
              <a:buSzPts val="1800"/>
              <a:buFont typeface="Arial"/>
              <a:buChar char="•"/>
            </a:pPr>
            <a:r>
              <a:rPr lang="en-US"/>
              <a:t>Offspring with inherited characteristics which allow them to best compete for limited resources will survive and have more offspring than those individuals with variations that are less able to compete</a:t>
            </a:r>
            <a:endParaRPr/>
          </a:p>
        </p:txBody>
      </p:sp>
      <p:pic>
        <p:nvPicPr>
          <p:cNvPr descr="File:Common zebra at masai mara kenya 01.jpg" id="127" name="Google Shape;127;p16"/>
          <p:cNvPicPr preferRelativeResize="0"/>
          <p:nvPr/>
        </p:nvPicPr>
        <p:blipFill rotWithShape="1">
          <a:blip r:embed="rId3">
            <a:alphaModFix/>
          </a:blip>
          <a:srcRect b="0" l="0" r="0" t="0"/>
          <a:stretch/>
        </p:blipFill>
        <p:spPr>
          <a:xfrm>
            <a:off x="362200" y="3243803"/>
            <a:ext cx="4320639" cy="2873225"/>
          </a:xfrm>
          <a:prstGeom prst="rect">
            <a:avLst/>
          </a:prstGeom>
          <a:noFill/>
          <a:ln>
            <a:noFill/>
          </a:ln>
        </p:spPr>
      </p:pic>
      <p:sp>
        <p:nvSpPr>
          <p:cNvPr id="128" name="Google Shape;128;p16"/>
          <p:cNvSpPr/>
          <p:nvPr/>
        </p:nvSpPr>
        <p:spPr>
          <a:xfrm>
            <a:off x="1553343" y="6117028"/>
            <a:ext cx="1938351" cy="40011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000">
                <a:solidFill>
                  <a:schemeClr val="dk1"/>
                </a:solidFill>
                <a:latin typeface="Arial"/>
                <a:ea typeface="Arial"/>
                <a:cs typeface="Arial"/>
                <a:sym typeface="Arial"/>
              </a:rPr>
              <a:t>Alexander Leisser</a:t>
            </a:r>
            <a:endParaRPr sz="1000">
              <a:solidFill>
                <a:schemeClr val="dk1"/>
              </a:solidFill>
              <a:latin typeface="Arial"/>
              <a:ea typeface="Arial"/>
              <a:cs typeface="Arial"/>
              <a:sym typeface="Arial"/>
            </a:endParaRPr>
          </a:p>
          <a:p>
            <a:pPr indent="0" lvl="0" marL="0" marR="0" rtl="0" algn="ctr">
              <a:spcBef>
                <a:spcPts val="0"/>
              </a:spcBef>
              <a:spcAft>
                <a:spcPts val="0"/>
              </a:spcAft>
              <a:buNone/>
            </a:pPr>
            <a:r>
              <a:rPr lang="en-US" sz="1000">
                <a:solidFill>
                  <a:schemeClr val="dk1"/>
                </a:solidFill>
                <a:latin typeface="Arial"/>
                <a:ea typeface="Arial"/>
                <a:cs typeface="Arial"/>
                <a:sym typeface="Arial"/>
              </a:rPr>
              <a:t>https://commons.wikimedia.org</a:t>
            </a:r>
            <a:endParaRPr/>
          </a:p>
        </p:txBody>
      </p:sp>
      <p:pic>
        <p:nvPicPr>
          <p:cNvPr descr="pronghorn, antelope, herd" id="129" name="Google Shape;129;p16"/>
          <p:cNvPicPr preferRelativeResize="0"/>
          <p:nvPr/>
        </p:nvPicPr>
        <p:blipFill rotWithShape="1">
          <a:blip r:embed="rId4">
            <a:alphaModFix/>
          </a:blip>
          <a:srcRect b="15517" l="29062" r="0" t="35504"/>
          <a:stretch/>
        </p:blipFill>
        <p:spPr>
          <a:xfrm>
            <a:off x="4777839" y="3835730"/>
            <a:ext cx="4170396" cy="194211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3" name="Shape 133"/>
        <p:cNvGrpSpPr/>
        <p:nvPr/>
      </p:nvGrpSpPr>
      <p:grpSpPr>
        <a:xfrm>
          <a:off x="0" y="0"/>
          <a:ext cx="0" cy="0"/>
          <a:chOff x="0" y="0"/>
          <a:chExt cx="0" cy="0"/>
        </a:xfrm>
      </p:grpSpPr>
      <p:sp>
        <p:nvSpPr>
          <p:cNvPr id="134" name="Google Shape;134;p17"/>
          <p:cNvSpPr txBox="1"/>
          <p:nvPr>
            <p:ph type="title"/>
          </p:nvPr>
        </p:nvSpPr>
        <p:spPr>
          <a:xfrm>
            <a:off x="457200" y="241326"/>
            <a:ext cx="8062912" cy="659535"/>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6CB255"/>
              </a:buClr>
              <a:buSzPts val="2400"/>
              <a:buFont typeface="Arial Black"/>
              <a:buNone/>
            </a:pPr>
            <a:r>
              <a:rPr lang="en-US"/>
              <a:t>DESCENT WITH MODIFICATION</a:t>
            </a:r>
            <a:endParaRPr/>
          </a:p>
        </p:txBody>
      </p:sp>
      <p:sp>
        <p:nvSpPr>
          <p:cNvPr id="135" name="Google Shape;135;p17"/>
          <p:cNvSpPr txBox="1"/>
          <p:nvPr>
            <p:ph idx="1" type="body"/>
          </p:nvPr>
        </p:nvSpPr>
        <p:spPr>
          <a:xfrm>
            <a:off x="457200" y="1106311"/>
            <a:ext cx="8062912" cy="4904053"/>
          </a:xfrm>
          <a:prstGeom prst="rect">
            <a:avLst/>
          </a:prstGeom>
          <a:noFill/>
          <a:ln>
            <a:noFill/>
          </a:ln>
        </p:spPr>
        <p:txBody>
          <a:bodyPr anchorCtr="0" anchor="t" bIns="45700" lIns="91425" spcFirstLastPara="1" rIns="91425" wrap="square" tIns="45700">
            <a:noAutofit/>
          </a:bodyPr>
          <a:lstStyle/>
          <a:p>
            <a:pPr indent="-238125" lvl="0" marL="463550" rtl="0" algn="l">
              <a:spcBef>
                <a:spcPts val="0"/>
              </a:spcBef>
              <a:spcAft>
                <a:spcPts val="0"/>
              </a:spcAft>
              <a:buSzPts val="2000"/>
              <a:buFont typeface="Arial"/>
              <a:buChar char="•"/>
            </a:pPr>
            <a:r>
              <a:rPr lang="en-US"/>
              <a:t>Natural selection is the only mechanism of </a:t>
            </a:r>
            <a:r>
              <a:rPr b="1" lang="en-US"/>
              <a:t>adaptive evolution</a:t>
            </a:r>
            <a:endParaRPr/>
          </a:p>
          <a:p>
            <a:pPr indent="-342900" lvl="2" marL="1600200" rtl="0" algn="l">
              <a:spcBef>
                <a:spcPts val="960"/>
              </a:spcBef>
              <a:spcAft>
                <a:spcPts val="0"/>
              </a:spcAft>
              <a:buSzPts val="1800"/>
              <a:buFont typeface="Arial"/>
              <a:buChar char="•"/>
            </a:pPr>
            <a:r>
              <a:rPr i="1" lang="en-US"/>
              <a:t>Adaptation of the population to its local environment</a:t>
            </a:r>
            <a:endParaRPr/>
          </a:p>
          <a:p>
            <a:pPr indent="-342900" lvl="2" marL="1600200" rtl="0" algn="l">
              <a:spcBef>
                <a:spcPts val="360"/>
              </a:spcBef>
              <a:spcAft>
                <a:spcPts val="0"/>
              </a:spcAft>
              <a:buSzPts val="1800"/>
              <a:buFont typeface="Arial"/>
              <a:buChar char="•"/>
            </a:pPr>
            <a:r>
              <a:rPr lang="en-US"/>
              <a:t>The “best” traits accumulate in the population over time</a:t>
            </a:r>
            <a:endParaRPr/>
          </a:p>
        </p:txBody>
      </p:sp>
      <p:pic>
        <p:nvPicPr>
          <p:cNvPr descr="File:Katydid camouflaged in basil plant.jpg" id="136" name="Google Shape;136;p17"/>
          <p:cNvPicPr preferRelativeResize="0"/>
          <p:nvPr/>
        </p:nvPicPr>
        <p:blipFill rotWithShape="1">
          <a:blip r:embed="rId3">
            <a:alphaModFix/>
          </a:blip>
          <a:srcRect b="0" l="0" r="0" t="0"/>
          <a:stretch/>
        </p:blipFill>
        <p:spPr>
          <a:xfrm>
            <a:off x="362199" y="3158836"/>
            <a:ext cx="4170219" cy="3127664"/>
          </a:xfrm>
          <a:prstGeom prst="rect">
            <a:avLst/>
          </a:prstGeom>
          <a:noFill/>
          <a:ln>
            <a:noFill/>
          </a:ln>
        </p:spPr>
      </p:pic>
      <p:sp>
        <p:nvSpPr>
          <p:cNvPr id="137" name="Google Shape;137;p17"/>
          <p:cNvSpPr/>
          <p:nvPr/>
        </p:nvSpPr>
        <p:spPr>
          <a:xfrm>
            <a:off x="1359376" y="6276995"/>
            <a:ext cx="1938351" cy="40011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000">
                <a:solidFill>
                  <a:schemeClr val="dk1"/>
                </a:solidFill>
                <a:latin typeface="Arial"/>
                <a:ea typeface="Arial"/>
                <a:cs typeface="Arial"/>
                <a:sym typeface="Arial"/>
              </a:rPr>
              <a:t>Jeff Kwapil</a:t>
            </a:r>
            <a:endParaRPr sz="1000">
              <a:solidFill>
                <a:schemeClr val="dk1"/>
              </a:solidFill>
              <a:latin typeface="Arial"/>
              <a:ea typeface="Arial"/>
              <a:cs typeface="Arial"/>
              <a:sym typeface="Arial"/>
            </a:endParaRPr>
          </a:p>
          <a:p>
            <a:pPr indent="0" lvl="0" marL="0" marR="0" rtl="0" algn="ctr">
              <a:spcBef>
                <a:spcPts val="0"/>
              </a:spcBef>
              <a:spcAft>
                <a:spcPts val="0"/>
              </a:spcAft>
              <a:buNone/>
            </a:pPr>
            <a:r>
              <a:rPr lang="en-US" sz="1000">
                <a:solidFill>
                  <a:schemeClr val="dk1"/>
                </a:solidFill>
                <a:latin typeface="Arial"/>
                <a:ea typeface="Arial"/>
                <a:cs typeface="Arial"/>
                <a:sym typeface="Arial"/>
              </a:rPr>
              <a:t>https://commons.wikimedia.org</a:t>
            </a:r>
            <a:endParaRPr/>
          </a:p>
        </p:txBody>
      </p:sp>
      <p:pic>
        <p:nvPicPr>
          <p:cNvPr descr="File:Lion Panthera leo in Tanzania 0670 Nevit.jpg" id="138" name="Google Shape;138;p17"/>
          <p:cNvPicPr preferRelativeResize="0"/>
          <p:nvPr/>
        </p:nvPicPr>
        <p:blipFill rotWithShape="1">
          <a:blip r:embed="rId4">
            <a:alphaModFix/>
          </a:blip>
          <a:srcRect b="0" l="0" r="0" t="0"/>
          <a:stretch/>
        </p:blipFill>
        <p:spPr>
          <a:xfrm>
            <a:off x="4619499" y="3158836"/>
            <a:ext cx="4170219" cy="3127664"/>
          </a:xfrm>
          <a:prstGeom prst="rect">
            <a:avLst/>
          </a:prstGeom>
          <a:noFill/>
          <a:ln>
            <a:noFill/>
          </a:ln>
        </p:spPr>
      </p:pic>
      <p:sp>
        <p:nvSpPr>
          <p:cNvPr id="139" name="Google Shape;139;p17"/>
          <p:cNvSpPr/>
          <p:nvPr/>
        </p:nvSpPr>
        <p:spPr>
          <a:xfrm>
            <a:off x="5735432" y="6233284"/>
            <a:ext cx="1938351" cy="40011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000">
                <a:solidFill>
                  <a:schemeClr val="dk1"/>
                </a:solidFill>
                <a:latin typeface="Arial"/>
                <a:ea typeface="Arial"/>
                <a:cs typeface="Arial"/>
                <a:sym typeface="Arial"/>
              </a:rPr>
              <a:t>Nevit Dilmen</a:t>
            </a:r>
            <a:endParaRPr sz="1000">
              <a:solidFill>
                <a:schemeClr val="dk1"/>
              </a:solidFill>
              <a:latin typeface="Arial"/>
              <a:ea typeface="Arial"/>
              <a:cs typeface="Arial"/>
              <a:sym typeface="Arial"/>
            </a:endParaRPr>
          </a:p>
          <a:p>
            <a:pPr indent="0" lvl="0" marL="0" marR="0" rtl="0" algn="ctr">
              <a:spcBef>
                <a:spcPts val="0"/>
              </a:spcBef>
              <a:spcAft>
                <a:spcPts val="0"/>
              </a:spcAft>
              <a:buNone/>
            </a:pPr>
            <a:r>
              <a:rPr lang="en-US" sz="1000">
                <a:solidFill>
                  <a:schemeClr val="dk1"/>
                </a:solidFill>
                <a:latin typeface="Arial"/>
                <a:ea typeface="Arial"/>
                <a:cs typeface="Arial"/>
                <a:sym typeface="Arial"/>
              </a:rPr>
              <a:t>https://commons.wikimedia.org</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3" name="Shape 143"/>
        <p:cNvGrpSpPr/>
        <p:nvPr/>
      </p:nvGrpSpPr>
      <p:grpSpPr>
        <a:xfrm>
          <a:off x="0" y="0"/>
          <a:ext cx="0" cy="0"/>
          <a:chOff x="0" y="0"/>
          <a:chExt cx="0" cy="0"/>
        </a:xfrm>
      </p:grpSpPr>
      <p:sp>
        <p:nvSpPr>
          <p:cNvPr id="144" name="Google Shape;144;p18"/>
          <p:cNvSpPr txBox="1"/>
          <p:nvPr>
            <p:ph type="title"/>
          </p:nvPr>
        </p:nvSpPr>
        <p:spPr>
          <a:xfrm>
            <a:off x="457200" y="241326"/>
            <a:ext cx="8062912" cy="659535"/>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6CB255"/>
              </a:buClr>
              <a:buSzPts val="2400"/>
              <a:buFont typeface="Arial Black"/>
              <a:buNone/>
            </a:pPr>
            <a:r>
              <a:rPr lang="en-US"/>
              <a:t>VARIATION AND ADAPTATION</a:t>
            </a:r>
            <a:endParaRPr/>
          </a:p>
        </p:txBody>
      </p:sp>
      <p:sp>
        <p:nvSpPr>
          <p:cNvPr id="145" name="Google Shape;145;p18"/>
          <p:cNvSpPr txBox="1"/>
          <p:nvPr>
            <p:ph idx="1" type="body"/>
          </p:nvPr>
        </p:nvSpPr>
        <p:spPr>
          <a:xfrm>
            <a:off x="457200" y="1163783"/>
            <a:ext cx="8062912" cy="4846582"/>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SzPts val="2000"/>
              <a:buFont typeface="Arial"/>
              <a:buChar char="•"/>
            </a:pPr>
            <a:r>
              <a:rPr lang="en-US"/>
              <a:t>Natural selection can only take place if there is </a:t>
            </a:r>
            <a:r>
              <a:rPr b="1" lang="en-US"/>
              <a:t>variation </a:t>
            </a:r>
            <a:r>
              <a:rPr lang="en-US"/>
              <a:t>among individuals in a population</a:t>
            </a:r>
            <a:endParaRPr/>
          </a:p>
          <a:p>
            <a:pPr indent="-342900" lvl="1" marL="1074420" rtl="0" algn="l">
              <a:spcBef>
                <a:spcPts val="1000"/>
              </a:spcBef>
              <a:spcAft>
                <a:spcPts val="0"/>
              </a:spcAft>
              <a:buSzPts val="2000"/>
              <a:buFont typeface="Arial"/>
              <a:buChar char="•"/>
            </a:pPr>
            <a:r>
              <a:rPr lang="en-US"/>
              <a:t>Variation must be </a:t>
            </a:r>
            <a:r>
              <a:rPr lang="en-US" u="sng"/>
              <a:t>genetic</a:t>
            </a:r>
            <a:endParaRPr/>
          </a:p>
          <a:p>
            <a:pPr indent="-342900" lvl="0" marL="342900" rtl="0" algn="l">
              <a:spcBef>
                <a:spcPts val="400"/>
              </a:spcBef>
              <a:spcAft>
                <a:spcPts val="0"/>
              </a:spcAft>
              <a:buSzPts val="2000"/>
              <a:buFont typeface="Arial"/>
              <a:buChar char="•"/>
            </a:pPr>
            <a:r>
              <a:rPr lang="en-US"/>
              <a:t>Genetic diversity in a population comes from two main mechanisms</a:t>
            </a:r>
            <a:endParaRPr/>
          </a:p>
          <a:p>
            <a:pPr indent="-457200" lvl="1" marL="1188720" rtl="0" algn="l">
              <a:spcBef>
                <a:spcPts val="1000"/>
              </a:spcBef>
              <a:spcAft>
                <a:spcPts val="0"/>
              </a:spcAft>
              <a:buSzPts val="2000"/>
              <a:buFont typeface="Arial Black"/>
              <a:buAutoNum type="arabicPeriod"/>
            </a:pPr>
            <a:r>
              <a:rPr lang="en-US"/>
              <a:t>Mutation = the ultimate source of new alleles</a:t>
            </a:r>
            <a:endParaRPr/>
          </a:p>
          <a:p>
            <a:pPr indent="-342900" lvl="2" marL="1600200" rtl="0" algn="l">
              <a:spcBef>
                <a:spcPts val="360"/>
              </a:spcBef>
              <a:spcAft>
                <a:spcPts val="0"/>
              </a:spcAft>
              <a:buSzPts val="1800"/>
              <a:buFont typeface="Arial"/>
              <a:buChar char="•"/>
            </a:pPr>
            <a:r>
              <a:rPr lang="en-US"/>
              <a:t>May help fitness, hurt fitness, or have no effect (</a:t>
            </a:r>
            <a:r>
              <a:rPr b="1" lang="en-US"/>
              <a:t>neutral</a:t>
            </a:r>
            <a:r>
              <a:rPr lang="en-US"/>
              <a:t>)</a:t>
            </a:r>
            <a:endParaRPr/>
          </a:p>
          <a:p>
            <a:pPr indent="-457200" lvl="1" marL="1074420" rtl="0" algn="l">
              <a:spcBef>
                <a:spcPts val="400"/>
              </a:spcBef>
              <a:spcAft>
                <a:spcPts val="0"/>
              </a:spcAft>
              <a:buSzPts val="2000"/>
              <a:buFont typeface="Arial Black"/>
              <a:buAutoNum type="arabicPeriod"/>
            </a:pPr>
            <a:r>
              <a:rPr lang="en-US"/>
              <a:t>Sexual reproduction</a:t>
            </a:r>
            <a:endParaRPr/>
          </a:p>
          <a:p>
            <a:pPr indent="-342900" lvl="2" marL="1600200" rtl="0" algn="l">
              <a:spcBef>
                <a:spcPts val="360"/>
              </a:spcBef>
              <a:spcAft>
                <a:spcPts val="0"/>
              </a:spcAft>
              <a:buSzPts val="1800"/>
              <a:buFont typeface="Arial"/>
              <a:buChar char="•"/>
            </a:pPr>
            <a:r>
              <a:rPr lang="en-US"/>
              <a:t>When two parents reproduce, unique combinations of alleles assemble to produce the unique genotypes in each offspring</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9" name="Shape 149"/>
        <p:cNvGrpSpPr/>
        <p:nvPr/>
      </p:nvGrpSpPr>
      <p:grpSpPr>
        <a:xfrm>
          <a:off x="0" y="0"/>
          <a:ext cx="0" cy="0"/>
          <a:chOff x="0" y="0"/>
          <a:chExt cx="0" cy="0"/>
        </a:xfrm>
      </p:grpSpPr>
      <p:sp>
        <p:nvSpPr>
          <p:cNvPr id="150" name="Google Shape;150;p19"/>
          <p:cNvSpPr txBox="1"/>
          <p:nvPr>
            <p:ph type="title"/>
          </p:nvPr>
        </p:nvSpPr>
        <p:spPr>
          <a:xfrm>
            <a:off x="457200" y="241326"/>
            <a:ext cx="8062912" cy="659535"/>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6CB255"/>
              </a:buClr>
              <a:buSzPts val="2400"/>
              <a:buFont typeface="Arial Black"/>
              <a:buNone/>
            </a:pPr>
            <a:r>
              <a:rPr lang="en-US"/>
              <a:t>VARIATION AND ADAPTATION</a:t>
            </a:r>
            <a:endParaRPr/>
          </a:p>
        </p:txBody>
      </p:sp>
      <p:sp>
        <p:nvSpPr>
          <p:cNvPr id="151" name="Google Shape;151;p19"/>
          <p:cNvSpPr txBox="1"/>
          <p:nvPr>
            <p:ph idx="1" type="body"/>
          </p:nvPr>
        </p:nvSpPr>
        <p:spPr>
          <a:xfrm>
            <a:off x="457200" y="1163783"/>
            <a:ext cx="8062912" cy="4846582"/>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SzPts val="2000"/>
              <a:buFont typeface="Arial"/>
              <a:buChar char="•"/>
            </a:pPr>
            <a:r>
              <a:rPr lang="en-US"/>
              <a:t>A heritable trait that helps an organism's survival and reproduction in its present environment is an </a:t>
            </a:r>
            <a:r>
              <a:rPr b="1" lang="en-US"/>
              <a:t>adaptation</a:t>
            </a:r>
            <a:endParaRPr/>
          </a:p>
          <a:p>
            <a:pPr indent="-342900" lvl="1" marL="1074420" rtl="0" algn="l">
              <a:spcBef>
                <a:spcPts val="1000"/>
              </a:spcBef>
              <a:spcAft>
                <a:spcPts val="0"/>
              </a:spcAft>
              <a:buSzPts val="2000"/>
              <a:buFont typeface="Arial"/>
              <a:buChar char="•"/>
            </a:pPr>
            <a:r>
              <a:rPr lang="en-US"/>
              <a:t>Whether or not a trait is favorable depends on the </a:t>
            </a:r>
            <a:r>
              <a:rPr lang="en-US" u="sng"/>
              <a:t>current</a:t>
            </a:r>
            <a:r>
              <a:rPr lang="en-US"/>
              <a:t> environmental conditions</a:t>
            </a:r>
            <a:endParaRPr/>
          </a:p>
          <a:p>
            <a:pPr indent="-342900" lvl="1" marL="1074420" rtl="0" algn="l">
              <a:spcBef>
                <a:spcPts val="400"/>
              </a:spcBef>
              <a:spcAft>
                <a:spcPts val="0"/>
              </a:spcAft>
              <a:buSzPts val="2000"/>
              <a:buFont typeface="Arial"/>
              <a:buChar char="•"/>
            </a:pPr>
            <a:r>
              <a:rPr lang="en-US"/>
              <a:t>Example: Peppered moth</a:t>
            </a:r>
            <a:endParaRPr/>
          </a:p>
          <a:p>
            <a:pPr indent="-215900" lvl="0" marL="342900" rtl="0" algn="l">
              <a:spcBef>
                <a:spcPts val="400"/>
              </a:spcBef>
              <a:spcAft>
                <a:spcPts val="0"/>
              </a:spcAft>
              <a:buSzPts val="2000"/>
              <a:buFont typeface="Arial"/>
              <a:buNone/>
            </a:pPr>
            <a:r>
              <a:t/>
            </a:r>
            <a:endParaRPr/>
          </a:p>
        </p:txBody>
      </p:sp>
      <p:pic>
        <p:nvPicPr>
          <p:cNvPr descr="File:Peppered moth - biston betularia (42702615314).png" id="152" name="Google Shape;152;p19"/>
          <p:cNvPicPr preferRelativeResize="0"/>
          <p:nvPr/>
        </p:nvPicPr>
        <p:blipFill rotWithShape="1">
          <a:blip r:embed="rId3">
            <a:alphaModFix/>
          </a:blip>
          <a:srcRect b="0" l="0" r="0" t="0"/>
          <a:stretch/>
        </p:blipFill>
        <p:spPr>
          <a:xfrm>
            <a:off x="2080161" y="3051958"/>
            <a:ext cx="5056335" cy="3564716"/>
          </a:xfrm>
          <a:prstGeom prst="rect">
            <a:avLst/>
          </a:prstGeom>
          <a:noFill/>
          <a:ln>
            <a:noFill/>
          </a:ln>
        </p:spPr>
      </p:pic>
      <p:sp>
        <p:nvSpPr>
          <p:cNvPr id="153" name="Google Shape;153;p19"/>
          <p:cNvSpPr/>
          <p:nvPr/>
        </p:nvSpPr>
        <p:spPr>
          <a:xfrm rot="-5400000">
            <a:off x="6340019" y="4634261"/>
            <a:ext cx="1938351" cy="40011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000">
                <a:solidFill>
                  <a:schemeClr val="dk1"/>
                </a:solidFill>
                <a:latin typeface="Arial"/>
                <a:ea typeface="Arial"/>
                <a:cs typeface="Arial"/>
                <a:sym typeface="Arial"/>
              </a:rPr>
              <a:t>Nick Goodrum</a:t>
            </a:r>
            <a:endParaRPr/>
          </a:p>
          <a:p>
            <a:pPr indent="0" lvl="0" marL="0" marR="0" rtl="0" algn="ctr">
              <a:spcBef>
                <a:spcPts val="0"/>
              </a:spcBef>
              <a:spcAft>
                <a:spcPts val="0"/>
              </a:spcAft>
              <a:buNone/>
            </a:pPr>
            <a:r>
              <a:rPr lang="en-US" sz="1000">
                <a:solidFill>
                  <a:schemeClr val="dk1"/>
                </a:solidFill>
                <a:latin typeface="Arial"/>
                <a:ea typeface="Arial"/>
                <a:cs typeface="Arial"/>
                <a:sym typeface="Arial"/>
              </a:rPr>
              <a:t>https://commons.wikimedia.org</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7" name="Shape 157"/>
        <p:cNvGrpSpPr/>
        <p:nvPr/>
      </p:nvGrpSpPr>
      <p:grpSpPr>
        <a:xfrm>
          <a:off x="0" y="0"/>
          <a:ext cx="0" cy="0"/>
          <a:chOff x="0" y="0"/>
          <a:chExt cx="0" cy="0"/>
        </a:xfrm>
      </p:grpSpPr>
      <p:sp>
        <p:nvSpPr>
          <p:cNvPr id="158" name="Google Shape;158;p20"/>
          <p:cNvSpPr txBox="1"/>
          <p:nvPr>
            <p:ph type="title"/>
          </p:nvPr>
        </p:nvSpPr>
        <p:spPr>
          <a:xfrm>
            <a:off x="457200" y="241326"/>
            <a:ext cx="8062912" cy="659535"/>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6CB255"/>
              </a:buClr>
              <a:buSzPts val="2400"/>
              <a:buFont typeface="Arial Black"/>
              <a:buNone/>
            </a:pPr>
            <a:r>
              <a:rPr lang="en-US"/>
              <a:t>CONVERGENT VS. DIVERGENT EVOLUTION</a:t>
            </a:r>
            <a:endParaRPr/>
          </a:p>
        </p:txBody>
      </p:sp>
      <p:sp>
        <p:nvSpPr>
          <p:cNvPr id="159" name="Google Shape;159;p20"/>
          <p:cNvSpPr txBox="1"/>
          <p:nvPr>
            <p:ph idx="1" type="body"/>
          </p:nvPr>
        </p:nvSpPr>
        <p:spPr>
          <a:xfrm>
            <a:off x="457200" y="1116281"/>
            <a:ext cx="8062912" cy="4894083"/>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SzPts val="2000"/>
              <a:buFont typeface="Arial"/>
              <a:buChar char="•"/>
            </a:pPr>
            <a:r>
              <a:rPr lang="en-US"/>
              <a:t>A common ancestor can give rise to multiple species tremendously different from each other</a:t>
            </a:r>
            <a:endParaRPr/>
          </a:p>
          <a:p>
            <a:pPr indent="-342900" lvl="1" marL="1074420" rtl="0" algn="l">
              <a:spcBef>
                <a:spcPts val="1000"/>
              </a:spcBef>
              <a:spcAft>
                <a:spcPts val="0"/>
              </a:spcAft>
              <a:buSzPts val="2000"/>
              <a:buFont typeface="Arial"/>
              <a:buChar char="•"/>
            </a:pPr>
            <a:r>
              <a:rPr b="1" lang="en-US"/>
              <a:t>Divergent evolution</a:t>
            </a:r>
            <a:endParaRPr/>
          </a:p>
          <a:p>
            <a:pPr indent="-342900" lvl="0" marL="342900" rtl="0" algn="l">
              <a:spcBef>
                <a:spcPts val="400"/>
              </a:spcBef>
              <a:spcAft>
                <a:spcPts val="0"/>
              </a:spcAft>
              <a:buSzPts val="2000"/>
              <a:buFont typeface="Arial"/>
              <a:buChar char="•"/>
            </a:pPr>
            <a:r>
              <a:rPr lang="en-US"/>
              <a:t>In other cases, similar phenotypes evolve independently in species without a common ancestor</a:t>
            </a:r>
            <a:endParaRPr/>
          </a:p>
          <a:p>
            <a:pPr indent="-342900" lvl="1" marL="1074420" rtl="0" algn="l">
              <a:spcBef>
                <a:spcPts val="1000"/>
              </a:spcBef>
              <a:spcAft>
                <a:spcPts val="0"/>
              </a:spcAft>
              <a:buSzPts val="2000"/>
              <a:buFont typeface="Arial"/>
              <a:buChar char="•"/>
            </a:pPr>
            <a:r>
              <a:rPr b="1" lang="en-US"/>
              <a:t>Convergent evolution</a:t>
            </a:r>
            <a:endParaRPr/>
          </a:p>
        </p:txBody>
      </p:sp>
      <p:sp>
        <p:nvSpPr>
          <p:cNvPr id="160" name="Google Shape;160;p20"/>
          <p:cNvSpPr/>
          <p:nvPr/>
        </p:nvSpPr>
        <p:spPr>
          <a:xfrm>
            <a:off x="3297316" y="5833815"/>
            <a:ext cx="2549367" cy="55399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000">
                <a:solidFill>
                  <a:schemeClr val="dk1"/>
                </a:solidFill>
                <a:latin typeface="Arial"/>
                <a:ea typeface="Arial"/>
                <a:cs typeface="Arial"/>
                <a:sym typeface="Arial"/>
              </a:rPr>
              <a:t>USDAgov</a:t>
            </a:r>
            <a:endParaRPr sz="1000">
              <a:solidFill>
                <a:schemeClr val="dk1"/>
              </a:solidFill>
              <a:latin typeface="Arial"/>
              <a:ea typeface="Arial"/>
              <a:cs typeface="Arial"/>
              <a:sym typeface="Arial"/>
            </a:endParaRPr>
          </a:p>
          <a:p>
            <a:pPr indent="0" lvl="0" marL="0" marR="0" rtl="0" algn="ctr">
              <a:spcBef>
                <a:spcPts val="0"/>
              </a:spcBef>
              <a:spcAft>
                <a:spcPts val="0"/>
              </a:spcAft>
              <a:buNone/>
            </a:pPr>
            <a:r>
              <a:rPr lang="en-US" sz="1000">
                <a:solidFill>
                  <a:schemeClr val="dk1"/>
                </a:solidFill>
                <a:latin typeface="Arial"/>
                <a:ea typeface="Arial"/>
                <a:cs typeface="Arial"/>
                <a:sym typeface="Arial"/>
              </a:rPr>
              <a:t>https://www.flickr.com/photos/usdagov/8674435033/sizes/o/in/photostream/</a:t>
            </a:r>
            <a:endParaRPr sz="1000">
              <a:solidFill>
                <a:schemeClr val="dk1"/>
              </a:solidFill>
              <a:latin typeface="Arial"/>
              <a:ea typeface="Arial"/>
              <a:cs typeface="Arial"/>
              <a:sym typeface="Arial"/>
            </a:endParaRPr>
          </a:p>
        </p:txBody>
      </p:sp>
      <p:pic>
        <p:nvPicPr>
          <p:cNvPr descr="File:Common house fly, Musca domestica.jpg" id="161" name="Google Shape;161;p20"/>
          <p:cNvPicPr preferRelativeResize="0"/>
          <p:nvPr/>
        </p:nvPicPr>
        <p:blipFill rotWithShape="1">
          <a:blip r:embed="rId3">
            <a:alphaModFix/>
          </a:blip>
          <a:srcRect b="0" l="0" r="0" t="0"/>
          <a:stretch/>
        </p:blipFill>
        <p:spPr>
          <a:xfrm>
            <a:off x="3297316" y="3922478"/>
            <a:ext cx="2549368" cy="1933002"/>
          </a:xfrm>
          <a:prstGeom prst="rect">
            <a:avLst/>
          </a:prstGeom>
          <a:noFill/>
          <a:ln>
            <a:noFill/>
          </a:ln>
        </p:spPr>
      </p:pic>
      <p:pic>
        <p:nvPicPr>
          <p:cNvPr descr="LANGLEY AIR FORCE BASE, Va. -- This is the most common hawk found on the continent and its wingspan ranges from 46 to 58 inches. Its diet consists of small to medium mammals, reptiles, amphibians, grasshoppers and an occasional small bird or bat. Many are still illegally killed and some perish when accidentally hit by cars. &#10;&#10;Volunteers conduct bird counts each winter and spring on Langley Air Force Base. The data, collected since 1985, is provided to the 1st Civil Engineer Squadronâs Environmental Flight and the Bird Aircraft Strike Hazard team. This gives data points, essentially snapshots in time, that show significant trends occurring at the base.  (U.S. Air Force photo/Airman 1st Class Zachary Wolf)&#10;&#10;" id="162" name="Google Shape;162;p20"/>
          <p:cNvPicPr preferRelativeResize="0"/>
          <p:nvPr/>
        </p:nvPicPr>
        <p:blipFill rotWithShape="1">
          <a:blip r:embed="rId4">
            <a:alphaModFix/>
          </a:blip>
          <a:srcRect b="0" l="0" r="0" t="0"/>
          <a:stretch/>
        </p:blipFill>
        <p:spPr>
          <a:xfrm>
            <a:off x="6261822" y="3193849"/>
            <a:ext cx="2424978" cy="3390261"/>
          </a:xfrm>
          <a:prstGeom prst="rect">
            <a:avLst/>
          </a:prstGeom>
          <a:noFill/>
          <a:ln>
            <a:noFill/>
          </a:ln>
        </p:spPr>
      </p:pic>
      <p:sp>
        <p:nvSpPr>
          <p:cNvPr id="163" name="Google Shape;163;p20"/>
          <p:cNvSpPr/>
          <p:nvPr/>
        </p:nvSpPr>
        <p:spPr>
          <a:xfrm rot="-5400000">
            <a:off x="7144719" y="4468544"/>
            <a:ext cx="3103388" cy="55399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000">
                <a:solidFill>
                  <a:schemeClr val="dk1"/>
                </a:solidFill>
                <a:latin typeface="Arial"/>
                <a:ea typeface="Arial"/>
                <a:cs typeface="Arial"/>
                <a:sym typeface="Arial"/>
              </a:rPr>
              <a:t>U.S. Air Force/Airman 1st Class Zachary Wolf</a:t>
            </a:r>
            <a:endParaRPr/>
          </a:p>
          <a:p>
            <a:pPr indent="0" lvl="0" marL="0" marR="0" rtl="0" algn="ctr">
              <a:spcBef>
                <a:spcPts val="0"/>
              </a:spcBef>
              <a:spcAft>
                <a:spcPts val="0"/>
              </a:spcAft>
              <a:buNone/>
            </a:pPr>
            <a:r>
              <a:rPr lang="en-US" sz="1000">
                <a:solidFill>
                  <a:schemeClr val="dk1"/>
                </a:solidFill>
                <a:latin typeface="Arial"/>
                <a:ea typeface="Arial"/>
                <a:cs typeface="Arial"/>
                <a:sym typeface="Arial"/>
              </a:rPr>
              <a:t>https://www.jble.af.mil/News/Article-Display/Article/259759/bird-counting/</a:t>
            </a:r>
            <a:endParaRPr/>
          </a:p>
        </p:txBody>
      </p:sp>
      <p:pic>
        <p:nvPicPr>
          <p:cNvPr descr="File:Flower poster 2.jpg" id="164" name="Google Shape;164;p20"/>
          <p:cNvPicPr preferRelativeResize="0"/>
          <p:nvPr/>
        </p:nvPicPr>
        <p:blipFill rotWithShape="1">
          <a:blip r:embed="rId5">
            <a:alphaModFix/>
          </a:blip>
          <a:srcRect b="0" l="0" r="0" t="0"/>
          <a:stretch/>
        </p:blipFill>
        <p:spPr>
          <a:xfrm>
            <a:off x="456902" y="3429000"/>
            <a:ext cx="2460306" cy="3273135"/>
          </a:xfrm>
          <a:prstGeom prst="rect">
            <a:avLst/>
          </a:prstGeom>
          <a:noFill/>
          <a:ln>
            <a:noFill/>
          </a:ln>
        </p:spPr>
      </p:pic>
      <p:sp>
        <p:nvSpPr>
          <p:cNvPr id="165" name="Google Shape;165;p20"/>
          <p:cNvSpPr/>
          <p:nvPr/>
        </p:nvSpPr>
        <p:spPr>
          <a:xfrm rot="-5400000">
            <a:off x="2113758" y="4880901"/>
            <a:ext cx="1806905" cy="369332"/>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900">
                <a:solidFill>
                  <a:schemeClr val="dk1"/>
                </a:solidFill>
                <a:latin typeface="Arial"/>
                <a:ea typeface="Arial"/>
                <a:cs typeface="Arial"/>
                <a:sym typeface="Arial"/>
              </a:rPr>
              <a:t>Alvesgaspar</a:t>
            </a:r>
            <a:endParaRPr sz="900">
              <a:solidFill>
                <a:schemeClr val="dk1"/>
              </a:solidFill>
              <a:latin typeface="Arial"/>
              <a:ea typeface="Arial"/>
              <a:cs typeface="Arial"/>
              <a:sym typeface="Arial"/>
            </a:endParaRPr>
          </a:p>
          <a:p>
            <a:pPr indent="0" lvl="0" marL="0" marR="0" rtl="0" algn="ctr">
              <a:spcBef>
                <a:spcPts val="0"/>
              </a:spcBef>
              <a:spcAft>
                <a:spcPts val="0"/>
              </a:spcAft>
              <a:buNone/>
            </a:pPr>
            <a:r>
              <a:rPr lang="en-US" sz="900">
                <a:solidFill>
                  <a:schemeClr val="dk1"/>
                </a:solidFill>
                <a:latin typeface="Arial"/>
                <a:ea typeface="Arial"/>
                <a:cs typeface="Arial"/>
                <a:sym typeface="Arial"/>
              </a:rPr>
              <a:t>https://commons.wikimedia.org</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9" name="Shape 169"/>
        <p:cNvGrpSpPr/>
        <p:nvPr/>
      </p:nvGrpSpPr>
      <p:grpSpPr>
        <a:xfrm>
          <a:off x="0" y="0"/>
          <a:ext cx="0" cy="0"/>
          <a:chOff x="0" y="0"/>
          <a:chExt cx="0" cy="0"/>
        </a:xfrm>
      </p:grpSpPr>
      <p:sp>
        <p:nvSpPr>
          <p:cNvPr id="170" name="Google Shape;170;p21"/>
          <p:cNvSpPr txBox="1"/>
          <p:nvPr>
            <p:ph type="title"/>
          </p:nvPr>
        </p:nvSpPr>
        <p:spPr>
          <a:xfrm>
            <a:off x="457200" y="241326"/>
            <a:ext cx="8062912" cy="659535"/>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6CB255"/>
              </a:buClr>
              <a:buSzPts val="2400"/>
              <a:buFont typeface="Arial Black"/>
              <a:buNone/>
            </a:pPr>
            <a:r>
              <a:rPr lang="en-US"/>
              <a:t>OVERVIEW: EVIDENCE OF EVOLUTION</a:t>
            </a:r>
            <a:endParaRPr/>
          </a:p>
        </p:txBody>
      </p:sp>
      <p:sp>
        <p:nvSpPr>
          <p:cNvPr id="171" name="Google Shape;171;p21"/>
          <p:cNvSpPr txBox="1"/>
          <p:nvPr>
            <p:ph idx="1" type="body"/>
          </p:nvPr>
        </p:nvSpPr>
        <p:spPr>
          <a:xfrm>
            <a:off x="457200" y="1224115"/>
            <a:ext cx="8062912" cy="4523541"/>
          </a:xfrm>
          <a:prstGeom prst="rect">
            <a:avLst/>
          </a:prstGeom>
          <a:noFill/>
          <a:ln>
            <a:noFill/>
          </a:ln>
        </p:spPr>
        <p:txBody>
          <a:bodyPr anchorCtr="0" anchor="t" bIns="45700" lIns="91425" spcFirstLastPara="1" rIns="91425" wrap="square" tIns="45700">
            <a:noAutofit/>
          </a:bodyPr>
          <a:lstStyle/>
          <a:p>
            <a:pPr indent="-457200" lvl="0" marL="457200" rtl="0" algn="l">
              <a:spcBef>
                <a:spcPts val="0"/>
              </a:spcBef>
              <a:spcAft>
                <a:spcPts val="0"/>
              </a:spcAft>
              <a:buSzPts val="2400"/>
              <a:buFont typeface="Arial Black"/>
              <a:buAutoNum type="arabicPeriod"/>
            </a:pPr>
            <a:r>
              <a:rPr lang="en-US" sz="2400"/>
              <a:t>Fossil record</a:t>
            </a:r>
            <a:endParaRPr/>
          </a:p>
          <a:p>
            <a:pPr indent="-457200" lvl="0" marL="457200" rtl="0" algn="l">
              <a:spcBef>
                <a:spcPts val="1080"/>
              </a:spcBef>
              <a:spcAft>
                <a:spcPts val="0"/>
              </a:spcAft>
              <a:buSzPts val="2400"/>
              <a:buFont typeface="Arial Black"/>
              <a:buAutoNum type="arabicPeriod"/>
            </a:pPr>
            <a:r>
              <a:rPr lang="en-US" sz="2400"/>
              <a:t>Anatomy</a:t>
            </a:r>
            <a:endParaRPr/>
          </a:p>
          <a:p>
            <a:pPr indent="-457200" lvl="0" marL="457200" rtl="0" algn="l">
              <a:spcBef>
                <a:spcPts val="1080"/>
              </a:spcBef>
              <a:spcAft>
                <a:spcPts val="0"/>
              </a:spcAft>
              <a:buSzPts val="2400"/>
              <a:buFont typeface="Arial Black"/>
              <a:buAutoNum type="arabicPeriod"/>
            </a:pPr>
            <a:r>
              <a:rPr lang="en-US" sz="2400"/>
              <a:t>Embryology</a:t>
            </a:r>
            <a:endParaRPr/>
          </a:p>
          <a:p>
            <a:pPr indent="-457200" lvl="0" marL="457200" rtl="0" algn="l">
              <a:spcBef>
                <a:spcPts val="1080"/>
              </a:spcBef>
              <a:spcAft>
                <a:spcPts val="0"/>
              </a:spcAft>
              <a:buSzPts val="2400"/>
              <a:buFont typeface="Arial Black"/>
              <a:buAutoNum type="arabicPeriod"/>
            </a:pPr>
            <a:r>
              <a:rPr lang="en-US" sz="2400"/>
              <a:t>Biogeography</a:t>
            </a:r>
            <a:endParaRPr/>
          </a:p>
          <a:p>
            <a:pPr indent="-457200" lvl="0" marL="457200" rtl="0" algn="l">
              <a:spcBef>
                <a:spcPts val="1080"/>
              </a:spcBef>
              <a:spcAft>
                <a:spcPts val="0"/>
              </a:spcAft>
              <a:buSzPts val="2400"/>
              <a:buFont typeface="Arial Black"/>
              <a:buAutoNum type="arabicPeriod"/>
            </a:pPr>
            <a:r>
              <a:rPr lang="en-US" sz="2400"/>
              <a:t>Molecular Biology</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5" name="Shape 175"/>
        <p:cNvGrpSpPr/>
        <p:nvPr/>
      </p:nvGrpSpPr>
      <p:grpSpPr>
        <a:xfrm>
          <a:off x="0" y="0"/>
          <a:ext cx="0" cy="0"/>
          <a:chOff x="0" y="0"/>
          <a:chExt cx="0" cy="0"/>
        </a:xfrm>
      </p:grpSpPr>
      <p:sp>
        <p:nvSpPr>
          <p:cNvPr id="176" name="Google Shape;176;p22"/>
          <p:cNvSpPr txBox="1"/>
          <p:nvPr>
            <p:ph type="title"/>
          </p:nvPr>
        </p:nvSpPr>
        <p:spPr>
          <a:xfrm>
            <a:off x="457200" y="241326"/>
            <a:ext cx="8062912" cy="659535"/>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6CB255"/>
              </a:buClr>
              <a:buSzPts val="2400"/>
              <a:buFont typeface="Arial Black"/>
              <a:buNone/>
            </a:pPr>
            <a:r>
              <a:rPr lang="en-US"/>
              <a:t>EVIDENCE OF EVOLUTION</a:t>
            </a:r>
            <a:endParaRPr/>
          </a:p>
        </p:txBody>
      </p:sp>
      <p:sp>
        <p:nvSpPr>
          <p:cNvPr id="177" name="Google Shape;177;p22"/>
          <p:cNvSpPr txBox="1"/>
          <p:nvPr>
            <p:ph idx="1" type="body"/>
          </p:nvPr>
        </p:nvSpPr>
        <p:spPr>
          <a:xfrm>
            <a:off x="457200" y="1224115"/>
            <a:ext cx="3687288" cy="4523541"/>
          </a:xfrm>
          <a:prstGeom prst="rect">
            <a:avLst/>
          </a:prstGeom>
          <a:noFill/>
          <a:ln>
            <a:noFill/>
          </a:ln>
        </p:spPr>
        <p:txBody>
          <a:bodyPr anchorCtr="0" anchor="t" bIns="45700" lIns="91425" spcFirstLastPara="1" rIns="91425" wrap="square" tIns="45700">
            <a:noAutofit/>
          </a:bodyPr>
          <a:lstStyle/>
          <a:p>
            <a:pPr indent="-236538" lvl="0" marL="236538" rtl="0" algn="l">
              <a:spcBef>
                <a:spcPts val="0"/>
              </a:spcBef>
              <a:spcAft>
                <a:spcPts val="0"/>
              </a:spcAft>
              <a:buSzPts val="2400"/>
              <a:buFont typeface="Arial"/>
              <a:buChar char="•"/>
            </a:pPr>
            <a:r>
              <a:rPr lang="en-US" sz="2400"/>
              <a:t>Fossil record</a:t>
            </a:r>
            <a:endParaRPr/>
          </a:p>
          <a:p>
            <a:pPr indent="-236537" lvl="1" marL="968057" rtl="0" algn="l">
              <a:spcBef>
                <a:spcPts val="1080"/>
              </a:spcBef>
              <a:spcAft>
                <a:spcPts val="0"/>
              </a:spcAft>
              <a:buSzPts val="2400"/>
              <a:buFont typeface="Arial"/>
              <a:buChar char="•"/>
            </a:pPr>
            <a:r>
              <a:rPr lang="en-US" sz="2400"/>
              <a:t>Organisms from the past are different</a:t>
            </a:r>
            <a:endParaRPr/>
          </a:p>
          <a:p>
            <a:pPr indent="-236537" lvl="1" marL="968057" rtl="0" algn="l">
              <a:spcBef>
                <a:spcPts val="480"/>
              </a:spcBef>
              <a:spcAft>
                <a:spcPts val="0"/>
              </a:spcAft>
              <a:buSzPts val="2400"/>
              <a:buFont typeface="Arial"/>
              <a:buChar char="•"/>
            </a:pPr>
            <a:r>
              <a:rPr lang="en-US" sz="2400"/>
              <a:t>Progression of form</a:t>
            </a:r>
            <a:endParaRPr/>
          </a:p>
        </p:txBody>
      </p:sp>
      <p:pic>
        <p:nvPicPr>
          <p:cNvPr descr="File:Horseevolution.png" id="178" name="Google Shape;178;p22"/>
          <p:cNvPicPr preferRelativeResize="0"/>
          <p:nvPr/>
        </p:nvPicPr>
        <p:blipFill rotWithShape="1">
          <a:blip r:embed="rId3">
            <a:alphaModFix/>
          </a:blip>
          <a:srcRect b="0" l="0" r="0" t="0"/>
          <a:stretch/>
        </p:blipFill>
        <p:spPr>
          <a:xfrm>
            <a:off x="4440394" y="927237"/>
            <a:ext cx="4438283" cy="5392559"/>
          </a:xfrm>
          <a:prstGeom prst="rect">
            <a:avLst/>
          </a:prstGeom>
          <a:noFill/>
          <a:ln>
            <a:noFill/>
          </a:ln>
        </p:spPr>
      </p:pic>
      <p:sp>
        <p:nvSpPr>
          <p:cNvPr id="179" name="Google Shape;179;p22"/>
          <p:cNvSpPr/>
          <p:nvPr/>
        </p:nvSpPr>
        <p:spPr>
          <a:xfrm>
            <a:off x="5837292" y="6272296"/>
            <a:ext cx="1938351" cy="40011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000">
                <a:solidFill>
                  <a:schemeClr val="dk1"/>
                </a:solidFill>
                <a:latin typeface="Arial"/>
                <a:ea typeface="Arial"/>
                <a:cs typeface="Arial"/>
                <a:sym typeface="Arial"/>
              </a:rPr>
              <a:t>Mcy Jerry</a:t>
            </a:r>
            <a:endParaRPr/>
          </a:p>
          <a:p>
            <a:pPr indent="0" lvl="0" marL="0" marR="0" rtl="0" algn="ctr">
              <a:spcBef>
                <a:spcPts val="0"/>
              </a:spcBef>
              <a:spcAft>
                <a:spcPts val="0"/>
              </a:spcAft>
              <a:buNone/>
            </a:pPr>
            <a:r>
              <a:rPr lang="en-US" sz="1000">
                <a:solidFill>
                  <a:schemeClr val="dk1"/>
                </a:solidFill>
                <a:latin typeface="Arial"/>
                <a:ea typeface="Arial"/>
                <a:cs typeface="Arial"/>
                <a:sym typeface="Arial"/>
              </a:rPr>
              <a:t>https://commons.wikimedia.org</a:t>
            </a:r>
            <a:endParaRPr/>
          </a:p>
        </p:txBody>
      </p:sp>
      <p:pic>
        <p:nvPicPr>
          <p:cNvPr descr="Dinosaur, Dinosaur Park, Model, Prehistory, Predator" id="180" name="Google Shape;180;p22"/>
          <p:cNvPicPr preferRelativeResize="0"/>
          <p:nvPr/>
        </p:nvPicPr>
        <p:blipFill rotWithShape="1">
          <a:blip r:embed="rId4">
            <a:alphaModFix/>
          </a:blip>
          <a:srcRect b="0" l="0" r="0" t="0"/>
          <a:stretch/>
        </p:blipFill>
        <p:spPr>
          <a:xfrm>
            <a:off x="265323" y="3724357"/>
            <a:ext cx="3930732" cy="294804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4" name="Shape 184"/>
        <p:cNvGrpSpPr/>
        <p:nvPr/>
      </p:nvGrpSpPr>
      <p:grpSpPr>
        <a:xfrm>
          <a:off x="0" y="0"/>
          <a:ext cx="0" cy="0"/>
          <a:chOff x="0" y="0"/>
          <a:chExt cx="0" cy="0"/>
        </a:xfrm>
      </p:grpSpPr>
      <p:sp>
        <p:nvSpPr>
          <p:cNvPr id="185" name="Google Shape;185;p23"/>
          <p:cNvSpPr txBox="1"/>
          <p:nvPr>
            <p:ph type="title"/>
          </p:nvPr>
        </p:nvSpPr>
        <p:spPr>
          <a:xfrm>
            <a:off x="457200" y="241326"/>
            <a:ext cx="8062912" cy="659535"/>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6CB255"/>
              </a:buClr>
              <a:buSzPts val="2400"/>
              <a:buFont typeface="Arial Black"/>
              <a:buNone/>
            </a:pPr>
            <a:r>
              <a:rPr lang="en-US"/>
              <a:t>EVIDENCE OF EVOLUTION</a:t>
            </a:r>
            <a:endParaRPr/>
          </a:p>
        </p:txBody>
      </p:sp>
      <p:sp>
        <p:nvSpPr>
          <p:cNvPr id="186" name="Google Shape;186;p23"/>
          <p:cNvSpPr txBox="1"/>
          <p:nvPr>
            <p:ph idx="1" type="body"/>
          </p:nvPr>
        </p:nvSpPr>
        <p:spPr>
          <a:xfrm>
            <a:off x="457200" y="1224115"/>
            <a:ext cx="8062912" cy="4523541"/>
          </a:xfrm>
          <a:prstGeom prst="rect">
            <a:avLst/>
          </a:prstGeom>
          <a:noFill/>
          <a:ln>
            <a:noFill/>
          </a:ln>
        </p:spPr>
        <p:txBody>
          <a:bodyPr anchorCtr="0" anchor="t" bIns="45700" lIns="91425" spcFirstLastPara="1" rIns="91425" wrap="square" tIns="45700">
            <a:noAutofit/>
          </a:bodyPr>
          <a:lstStyle/>
          <a:p>
            <a:pPr indent="-236538" lvl="0" marL="236538" rtl="0" algn="l">
              <a:spcBef>
                <a:spcPts val="0"/>
              </a:spcBef>
              <a:spcAft>
                <a:spcPts val="0"/>
              </a:spcAft>
              <a:buSzPts val="2400"/>
              <a:buFont typeface="Arial"/>
              <a:buChar char="•"/>
            </a:pPr>
            <a:r>
              <a:rPr lang="en-US" sz="2400"/>
              <a:t>Anatomy</a:t>
            </a:r>
            <a:endParaRPr/>
          </a:p>
          <a:p>
            <a:pPr indent="-236537" lvl="1" marL="968057" rtl="0" algn="l">
              <a:spcBef>
                <a:spcPts val="1080"/>
              </a:spcBef>
              <a:spcAft>
                <a:spcPts val="0"/>
              </a:spcAft>
              <a:buSzPts val="2400"/>
              <a:buFont typeface="Arial"/>
              <a:buChar char="•"/>
            </a:pPr>
            <a:r>
              <a:rPr lang="en-US" sz="2400"/>
              <a:t>Homologous structures</a:t>
            </a:r>
            <a:endParaRPr/>
          </a:p>
          <a:p>
            <a:pPr indent="-236537" lvl="1" marL="968057" rtl="0" algn="l">
              <a:spcBef>
                <a:spcPts val="480"/>
              </a:spcBef>
              <a:spcAft>
                <a:spcPts val="0"/>
              </a:spcAft>
              <a:buSzPts val="2400"/>
              <a:buFont typeface="Arial"/>
              <a:buChar char="•"/>
            </a:pPr>
            <a:r>
              <a:rPr lang="en-US" sz="2400"/>
              <a:t>Vestigial structures</a:t>
            </a:r>
            <a:endParaRPr/>
          </a:p>
          <a:p>
            <a:pPr indent="-236537" lvl="1" marL="968057" rtl="0" algn="l">
              <a:spcBef>
                <a:spcPts val="480"/>
              </a:spcBef>
              <a:spcAft>
                <a:spcPts val="0"/>
              </a:spcAft>
              <a:buSzPts val="2400"/>
              <a:buFont typeface="Arial"/>
              <a:buChar char="•"/>
            </a:pPr>
            <a:r>
              <a:rPr lang="en-US" sz="2400"/>
              <a:t>Convergence of form</a:t>
            </a:r>
            <a:endParaRPr/>
          </a:p>
        </p:txBody>
      </p:sp>
      <p:pic>
        <p:nvPicPr>
          <p:cNvPr descr="Figure_B18_01_06.jpg" id="187" name="Google Shape;187;p23"/>
          <p:cNvPicPr preferRelativeResize="0"/>
          <p:nvPr>
            <p:ph idx="2" type="pic"/>
          </p:nvPr>
        </p:nvPicPr>
        <p:blipFill rotWithShape="1">
          <a:blip r:embed="rId3">
            <a:alphaModFix/>
          </a:blip>
          <a:srcRect b="0" l="-4179" r="-2930" t="0"/>
          <a:stretch/>
        </p:blipFill>
        <p:spPr>
          <a:xfrm>
            <a:off x="4861055" y="404597"/>
            <a:ext cx="4039498" cy="2682985"/>
          </a:xfrm>
          <a:prstGeom prst="rect">
            <a:avLst/>
          </a:prstGeom>
          <a:noFill/>
          <a:ln>
            <a:noFill/>
          </a:ln>
        </p:spPr>
      </p:pic>
      <p:sp>
        <p:nvSpPr>
          <p:cNvPr id="188" name="Google Shape;188;p23"/>
          <p:cNvSpPr/>
          <p:nvPr/>
        </p:nvSpPr>
        <p:spPr>
          <a:xfrm rot="-5400000">
            <a:off x="8051494" y="5711761"/>
            <a:ext cx="1148071" cy="24622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000">
                <a:solidFill>
                  <a:srgbClr val="555555"/>
                </a:solidFill>
                <a:latin typeface="Helvetica Neue"/>
                <a:ea typeface="Helvetica Neue"/>
                <a:cs typeface="Helvetica Neue"/>
                <a:sym typeface="Helvetica Neue"/>
              </a:rPr>
              <a:t>Keith Morehouse</a:t>
            </a:r>
            <a:endParaRPr sz="1000">
              <a:solidFill>
                <a:schemeClr val="dk1"/>
              </a:solidFill>
              <a:latin typeface="Arial"/>
              <a:ea typeface="Arial"/>
              <a:cs typeface="Arial"/>
              <a:sym typeface="Arial"/>
            </a:endParaRPr>
          </a:p>
        </p:txBody>
      </p:sp>
      <p:pic>
        <p:nvPicPr>
          <p:cNvPr descr="File:Whale skeleton.png" id="189" name="Google Shape;189;p23"/>
          <p:cNvPicPr preferRelativeResize="0"/>
          <p:nvPr/>
        </p:nvPicPr>
        <p:blipFill rotWithShape="1">
          <a:blip r:embed="rId4">
            <a:alphaModFix/>
          </a:blip>
          <a:srcRect b="0" l="0" r="0" t="0"/>
          <a:stretch/>
        </p:blipFill>
        <p:spPr>
          <a:xfrm>
            <a:off x="762000" y="3153125"/>
            <a:ext cx="7620000" cy="2200275"/>
          </a:xfrm>
          <a:prstGeom prst="rect">
            <a:avLst/>
          </a:prstGeom>
          <a:noFill/>
          <a:ln>
            <a:noFill/>
          </a:ln>
        </p:spPr>
      </p:pic>
      <p:pic>
        <p:nvPicPr>
          <p:cNvPr descr="The left photo depicts an arctic fox with white fur sleeping on white snow, and the right photo shows a ptarmigan bird with white plumage standing on white snow." id="190" name="Google Shape;190;p23"/>
          <p:cNvPicPr preferRelativeResize="0"/>
          <p:nvPr/>
        </p:nvPicPr>
        <p:blipFill rotWithShape="1">
          <a:blip r:embed="rId5">
            <a:alphaModFix/>
          </a:blip>
          <a:srcRect b="6563" l="0" r="0" t="0"/>
          <a:stretch/>
        </p:blipFill>
        <p:spPr>
          <a:xfrm>
            <a:off x="5605103" y="4954788"/>
            <a:ext cx="2915009" cy="1760168"/>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4" name="Shape 194"/>
        <p:cNvGrpSpPr/>
        <p:nvPr/>
      </p:nvGrpSpPr>
      <p:grpSpPr>
        <a:xfrm>
          <a:off x="0" y="0"/>
          <a:ext cx="0" cy="0"/>
          <a:chOff x="0" y="0"/>
          <a:chExt cx="0" cy="0"/>
        </a:xfrm>
      </p:grpSpPr>
      <p:sp>
        <p:nvSpPr>
          <p:cNvPr id="195" name="Google Shape;195;p24"/>
          <p:cNvSpPr txBox="1"/>
          <p:nvPr>
            <p:ph type="title"/>
          </p:nvPr>
        </p:nvSpPr>
        <p:spPr>
          <a:xfrm>
            <a:off x="457200" y="241326"/>
            <a:ext cx="8062912" cy="659535"/>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6CB255"/>
              </a:buClr>
              <a:buSzPts val="2400"/>
              <a:buFont typeface="Arial Black"/>
              <a:buNone/>
            </a:pPr>
            <a:r>
              <a:rPr lang="en-US"/>
              <a:t>EVIDENCE OF EVOLUTION</a:t>
            </a:r>
            <a:endParaRPr/>
          </a:p>
        </p:txBody>
      </p:sp>
      <p:sp>
        <p:nvSpPr>
          <p:cNvPr id="196" name="Google Shape;196;p24"/>
          <p:cNvSpPr txBox="1"/>
          <p:nvPr>
            <p:ph idx="1" type="body"/>
          </p:nvPr>
        </p:nvSpPr>
        <p:spPr>
          <a:xfrm>
            <a:off x="457200" y="1224115"/>
            <a:ext cx="8062912" cy="4523541"/>
          </a:xfrm>
          <a:prstGeom prst="rect">
            <a:avLst/>
          </a:prstGeom>
          <a:noFill/>
          <a:ln>
            <a:noFill/>
          </a:ln>
        </p:spPr>
        <p:txBody>
          <a:bodyPr anchorCtr="0" anchor="t" bIns="45700" lIns="91425" spcFirstLastPara="1" rIns="91425" wrap="square" tIns="45700">
            <a:noAutofit/>
          </a:bodyPr>
          <a:lstStyle/>
          <a:p>
            <a:pPr indent="-236538" lvl="0" marL="236538" rtl="0" algn="l">
              <a:spcBef>
                <a:spcPts val="0"/>
              </a:spcBef>
              <a:spcAft>
                <a:spcPts val="0"/>
              </a:spcAft>
              <a:buSzPts val="2400"/>
              <a:buFont typeface="Arial"/>
              <a:buChar char="•"/>
            </a:pPr>
            <a:r>
              <a:rPr lang="en-US" sz="2400"/>
              <a:t>Embryology</a:t>
            </a:r>
            <a:endParaRPr/>
          </a:p>
          <a:p>
            <a:pPr indent="-236537" lvl="1" marL="968057" rtl="0" algn="l">
              <a:spcBef>
                <a:spcPts val="1080"/>
              </a:spcBef>
              <a:spcAft>
                <a:spcPts val="0"/>
              </a:spcAft>
              <a:buSzPts val="2400"/>
              <a:buFont typeface="Arial"/>
              <a:buChar char="•"/>
            </a:pPr>
            <a:r>
              <a:rPr lang="en-US" sz="2400"/>
              <a:t>The study of the anatomy of an organism's development to its adult form</a:t>
            </a:r>
            <a:endParaRPr/>
          </a:p>
          <a:p>
            <a:pPr indent="-236537" lvl="1" marL="968057" rtl="0" algn="l">
              <a:spcBef>
                <a:spcPts val="480"/>
              </a:spcBef>
              <a:spcAft>
                <a:spcPts val="0"/>
              </a:spcAft>
              <a:buSzPts val="2400"/>
              <a:buFont typeface="Arial"/>
              <a:buChar char="•"/>
            </a:pPr>
            <a:r>
              <a:rPr lang="en-US" sz="2400"/>
              <a:t>Embryo formation tends to be preserved</a:t>
            </a:r>
            <a:endParaRPr/>
          </a:p>
        </p:txBody>
      </p:sp>
      <p:pic>
        <p:nvPicPr>
          <p:cNvPr descr="File:Haeckel Anthropogenie 1874.jpg" id="197" name="Google Shape;197;p24"/>
          <p:cNvPicPr preferRelativeResize="0"/>
          <p:nvPr/>
        </p:nvPicPr>
        <p:blipFill rotWithShape="1">
          <a:blip r:embed="rId3">
            <a:alphaModFix/>
          </a:blip>
          <a:srcRect b="0" l="0" r="0" t="0"/>
          <a:stretch/>
        </p:blipFill>
        <p:spPr>
          <a:xfrm>
            <a:off x="2025237" y="3108068"/>
            <a:ext cx="5093525" cy="3546367"/>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 name="Shape 53"/>
        <p:cNvGrpSpPr/>
        <p:nvPr/>
      </p:nvGrpSpPr>
      <p:grpSpPr>
        <a:xfrm>
          <a:off x="0" y="0"/>
          <a:ext cx="0" cy="0"/>
          <a:chOff x="0" y="0"/>
          <a:chExt cx="0" cy="0"/>
        </a:xfrm>
      </p:grpSpPr>
      <p:sp>
        <p:nvSpPr>
          <p:cNvPr id="54" name="Google Shape;54;p7"/>
          <p:cNvSpPr txBox="1"/>
          <p:nvPr>
            <p:ph type="title"/>
          </p:nvPr>
        </p:nvSpPr>
        <p:spPr>
          <a:xfrm>
            <a:off x="457200" y="241326"/>
            <a:ext cx="8062912" cy="659535"/>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6CB255"/>
              </a:buClr>
              <a:buSzPts val="2400"/>
              <a:buFont typeface="Arial Black"/>
              <a:buNone/>
            </a:pPr>
            <a:r>
              <a:rPr lang="en-US"/>
              <a:t>DO SPECIES CHANGE?</a:t>
            </a:r>
            <a:endParaRPr/>
          </a:p>
        </p:txBody>
      </p:sp>
      <p:sp>
        <p:nvSpPr>
          <p:cNvPr id="55" name="Google Shape;55;p7"/>
          <p:cNvSpPr txBox="1"/>
          <p:nvPr>
            <p:ph idx="1" type="body"/>
          </p:nvPr>
        </p:nvSpPr>
        <p:spPr>
          <a:xfrm>
            <a:off x="457200" y="1072444"/>
            <a:ext cx="4744192" cy="493792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SzPts val="2000"/>
              <a:buFont typeface="Arial"/>
              <a:buChar char="•"/>
            </a:pPr>
            <a:r>
              <a:rPr lang="en-US"/>
              <a:t>Greek philosopher Plato emphasized that species were static and unchanging</a:t>
            </a:r>
            <a:endParaRPr/>
          </a:p>
          <a:p>
            <a:pPr indent="-342900" lvl="1" marL="1074420" rtl="0" algn="l">
              <a:spcBef>
                <a:spcPts val="1000"/>
              </a:spcBef>
              <a:spcAft>
                <a:spcPts val="0"/>
              </a:spcAft>
              <a:buSzPts val="2000"/>
              <a:buFont typeface="Arial"/>
              <a:buChar char="•"/>
            </a:pPr>
            <a:r>
              <a:rPr lang="en-US"/>
              <a:t>Founded first institution of higher learning in the Western world</a:t>
            </a:r>
            <a:endParaRPr/>
          </a:p>
          <a:p>
            <a:pPr indent="-342900" lvl="1" marL="1074420" rtl="0" algn="l">
              <a:spcBef>
                <a:spcPts val="400"/>
              </a:spcBef>
              <a:spcAft>
                <a:spcPts val="0"/>
              </a:spcAft>
              <a:buSzPts val="2000"/>
              <a:buFont typeface="Arial"/>
              <a:buChar char="•"/>
            </a:pPr>
            <a:r>
              <a:rPr lang="en-US"/>
              <a:t>Founder of Western political philosophy, religion, and spirituality</a:t>
            </a:r>
            <a:endParaRPr/>
          </a:p>
          <a:p>
            <a:pPr indent="-342900" lvl="1" marL="1074420" rtl="0" algn="l">
              <a:spcBef>
                <a:spcPts val="400"/>
              </a:spcBef>
              <a:spcAft>
                <a:spcPts val="0"/>
              </a:spcAft>
              <a:buSzPts val="2000"/>
              <a:buFont typeface="Arial"/>
              <a:buChar char="•"/>
            </a:pPr>
            <a:r>
              <a:rPr lang="en-US"/>
              <a:t>Taught by Socrates</a:t>
            </a:r>
            <a:endParaRPr/>
          </a:p>
          <a:p>
            <a:pPr indent="-342900" lvl="1" marL="1074420" rtl="0" algn="l">
              <a:spcBef>
                <a:spcPts val="400"/>
              </a:spcBef>
              <a:spcAft>
                <a:spcPts val="0"/>
              </a:spcAft>
              <a:buSzPts val="2000"/>
              <a:buFont typeface="Arial"/>
              <a:buChar char="•"/>
            </a:pPr>
            <a:r>
              <a:rPr lang="en-US"/>
              <a:t>Teacher of Aristotle </a:t>
            </a:r>
            <a:endParaRPr/>
          </a:p>
          <a:p>
            <a:pPr indent="0" lvl="0" marL="0" rtl="0" algn="l">
              <a:spcBef>
                <a:spcPts val="400"/>
              </a:spcBef>
              <a:spcAft>
                <a:spcPts val="0"/>
              </a:spcAft>
              <a:buClr>
                <a:srgbClr val="6CB255"/>
              </a:buClr>
              <a:buSzPts val="2000"/>
              <a:buNone/>
            </a:pPr>
            <a:r>
              <a:t/>
            </a:r>
            <a:endParaRPr/>
          </a:p>
        </p:txBody>
      </p:sp>
      <p:pic>
        <p:nvPicPr>
          <p:cNvPr descr="File:Plato Pio-Clemetino Inv305.jpg" id="56" name="Google Shape;56;p7"/>
          <p:cNvPicPr preferRelativeResize="0"/>
          <p:nvPr/>
        </p:nvPicPr>
        <p:blipFill rotWithShape="1">
          <a:blip r:embed="rId3">
            <a:alphaModFix/>
          </a:blip>
          <a:srcRect b="0" l="0" r="0" t="0"/>
          <a:stretch/>
        </p:blipFill>
        <p:spPr>
          <a:xfrm>
            <a:off x="5201393" y="1583981"/>
            <a:ext cx="3318720" cy="5032694"/>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2" name="Shape 202"/>
        <p:cNvGrpSpPr/>
        <p:nvPr/>
      </p:nvGrpSpPr>
      <p:grpSpPr>
        <a:xfrm>
          <a:off x="0" y="0"/>
          <a:ext cx="0" cy="0"/>
          <a:chOff x="0" y="0"/>
          <a:chExt cx="0" cy="0"/>
        </a:xfrm>
      </p:grpSpPr>
      <p:sp>
        <p:nvSpPr>
          <p:cNvPr id="203" name="Google Shape;203;p25"/>
          <p:cNvSpPr txBox="1"/>
          <p:nvPr>
            <p:ph type="title"/>
          </p:nvPr>
        </p:nvSpPr>
        <p:spPr>
          <a:xfrm>
            <a:off x="457200" y="241326"/>
            <a:ext cx="8062912" cy="659535"/>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6CB255"/>
              </a:buClr>
              <a:buSzPts val="2400"/>
              <a:buFont typeface="Arial Black"/>
              <a:buNone/>
            </a:pPr>
            <a:r>
              <a:rPr lang="en-US"/>
              <a:t>EVIDENCE OF EVOLUTION</a:t>
            </a:r>
            <a:endParaRPr/>
          </a:p>
        </p:txBody>
      </p:sp>
      <p:sp>
        <p:nvSpPr>
          <p:cNvPr id="204" name="Google Shape;204;p25"/>
          <p:cNvSpPr txBox="1"/>
          <p:nvPr>
            <p:ph idx="1" type="body"/>
          </p:nvPr>
        </p:nvSpPr>
        <p:spPr>
          <a:xfrm>
            <a:off x="457200" y="1224115"/>
            <a:ext cx="8062912" cy="4523541"/>
          </a:xfrm>
          <a:prstGeom prst="rect">
            <a:avLst/>
          </a:prstGeom>
          <a:noFill/>
          <a:ln>
            <a:noFill/>
          </a:ln>
        </p:spPr>
        <p:txBody>
          <a:bodyPr anchorCtr="0" anchor="t" bIns="45700" lIns="91425" spcFirstLastPara="1" rIns="91425" wrap="square" tIns="45700">
            <a:noAutofit/>
          </a:bodyPr>
          <a:lstStyle/>
          <a:p>
            <a:pPr indent="-236538" lvl="0" marL="236538" rtl="0" algn="l">
              <a:spcBef>
                <a:spcPts val="0"/>
              </a:spcBef>
              <a:spcAft>
                <a:spcPts val="0"/>
              </a:spcAft>
              <a:buSzPts val="2400"/>
              <a:buFont typeface="Arial"/>
              <a:buChar char="•"/>
            </a:pPr>
            <a:r>
              <a:rPr lang="en-US" sz="2400"/>
              <a:t>Biogeography</a:t>
            </a:r>
            <a:endParaRPr/>
          </a:p>
          <a:p>
            <a:pPr indent="-236537" lvl="1" marL="968057" rtl="0" algn="l">
              <a:spcBef>
                <a:spcPts val="1000"/>
              </a:spcBef>
              <a:spcAft>
                <a:spcPts val="0"/>
              </a:spcAft>
              <a:buSzPts val="2000"/>
              <a:buFont typeface="Arial"/>
              <a:buChar char="•"/>
            </a:pPr>
            <a:r>
              <a:rPr lang="en-US"/>
              <a:t>Before and after the break-up of Pangaea</a:t>
            </a:r>
            <a:endParaRPr/>
          </a:p>
          <a:p>
            <a:pPr indent="-236537" lvl="2" marL="1493838" rtl="0" algn="l">
              <a:spcBef>
                <a:spcPts val="400"/>
              </a:spcBef>
              <a:spcAft>
                <a:spcPts val="0"/>
              </a:spcAft>
              <a:buSzPts val="2000"/>
              <a:buFont typeface="Arial"/>
              <a:buChar char="•"/>
            </a:pPr>
            <a:r>
              <a:rPr lang="en-US" sz="2000"/>
              <a:t>Groups that evolved before Pangea broke up are distributed worldwide </a:t>
            </a:r>
            <a:endParaRPr/>
          </a:p>
          <a:p>
            <a:pPr indent="-236537" lvl="2" marL="1493838" rtl="0" algn="l">
              <a:spcBef>
                <a:spcPts val="400"/>
              </a:spcBef>
              <a:spcAft>
                <a:spcPts val="0"/>
              </a:spcAft>
              <a:buSzPts val="2000"/>
              <a:buFont typeface="Arial"/>
              <a:buChar char="•"/>
            </a:pPr>
            <a:r>
              <a:rPr lang="en-US" sz="2000"/>
              <a:t>Groups that developed after the breakup appear only in certain regions/continents </a:t>
            </a:r>
            <a:endParaRPr/>
          </a:p>
          <a:p>
            <a:pPr indent="-236538" lvl="3" marL="1951038" rtl="0" algn="l">
              <a:spcBef>
                <a:spcPts val="400"/>
              </a:spcBef>
              <a:spcAft>
                <a:spcPts val="0"/>
              </a:spcAft>
              <a:buSzPts val="2000"/>
              <a:buFont typeface="Arial"/>
              <a:buChar char="•"/>
            </a:pPr>
            <a:r>
              <a:rPr lang="en-US" sz="2000"/>
              <a:t>e.g. Australian marsupials and Madagascar lemurs</a:t>
            </a:r>
            <a:endParaRPr/>
          </a:p>
          <a:p>
            <a:pPr indent="-236537" lvl="1" marL="968057" rtl="0" algn="l">
              <a:spcBef>
                <a:spcPts val="480"/>
              </a:spcBef>
              <a:spcAft>
                <a:spcPts val="0"/>
              </a:spcAft>
              <a:buSzPts val="2000"/>
              <a:buFont typeface="Arial"/>
              <a:buChar char="•"/>
            </a:pPr>
            <a:r>
              <a:rPr lang="en-US"/>
              <a:t>Island vs. mainland</a:t>
            </a:r>
            <a:r>
              <a:rPr lang="en-US" sz="2400"/>
              <a:t> </a:t>
            </a:r>
            <a:r>
              <a:rPr lang="en-US"/>
              <a:t>species</a:t>
            </a:r>
            <a:endParaRPr sz="2400"/>
          </a:p>
        </p:txBody>
      </p:sp>
      <p:pic>
        <p:nvPicPr>
          <p:cNvPr descr="File:Pangaea Glossopteris.jpg" id="205" name="Google Shape;205;p25"/>
          <p:cNvPicPr preferRelativeResize="0"/>
          <p:nvPr/>
        </p:nvPicPr>
        <p:blipFill rotWithShape="1">
          <a:blip r:embed="rId3">
            <a:alphaModFix/>
          </a:blip>
          <a:srcRect b="0" l="0" r="0" t="0"/>
          <a:stretch/>
        </p:blipFill>
        <p:spPr>
          <a:xfrm>
            <a:off x="4868883" y="4194834"/>
            <a:ext cx="3940938" cy="242184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9" name="Shape 209"/>
        <p:cNvGrpSpPr/>
        <p:nvPr/>
      </p:nvGrpSpPr>
      <p:grpSpPr>
        <a:xfrm>
          <a:off x="0" y="0"/>
          <a:ext cx="0" cy="0"/>
          <a:chOff x="0" y="0"/>
          <a:chExt cx="0" cy="0"/>
        </a:xfrm>
      </p:grpSpPr>
      <p:sp>
        <p:nvSpPr>
          <p:cNvPr id="210" name="Google Shape;210;p26"/>
          <p:cNvSpPr txBox="1"/>
          <p:nvPr>
            <p:ph type="title"/>
          </p:nvPr>
        </p:nvSpPr>
        <p:spPr>
          <a:xfrm>
            <a:off x="457200" y="241326"/>
            <a:ext cx="8062912" cy="659535"/>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6CB255"/>
              </a:buClr>
              <a:buSzPts val="2400"/>
              <a:buFont typeface="Arial Black"/>
              <a:buNone/>
            </a:pPr>
            <a:r>
              <a:rPr lang="en-US"/>
              <a:t>EVIDENCE OF EVOLUTION</a:t>
            </a:r>
            <a:endParaRPr/>
          </a:p>
        </p:txBody>
      </p:sp>
      <p:sp>
        <p:nvSpPr>
          <p:cNvPr id="211" name="Google Shape;211;p26"/>
          <p:cNvSpPr txBox="1"/>
          <p:nvPr>
            <p:ph idx="1" type="body"/>
          </p:nvPr>
        </p:nvSpPr>
        <p:spPr>
          <a:xfrm>
            <a:off x="457200" y="1224115"/>
            <a:ext cx="8062912" cy="4523541"/>
          </a:xfrm>
          <a:prstGeom prst="rect">
            <a:avLst/>
          </a:prstGeom>
          <a:noFill/>
          <a:ln>
            <a:noFill/>
          </a:ln>
        </p:spPr>
        <p:txBody>
          <a:bodyPr anchorCtr="0" anchor="t" bIns="45700" lIns="91425" spcFirstLastPara="1" rIns="91425" wrap="square" tIns="45700">
            <a:noAutofit/>
          </a:bodyPr>
          <a:lstStyle/>
          <a:p>
            <a:pPr indent="-236538" lvl="0" marL="236538" rtl="0" algn="l">
              <a:spcBef>
                <a:spcPts val="0"/>
              </a:spcBef>
              <a:spcAft>
                <a:spcPts val="0"/>
              </a:spcAft>
              <a:buSzPts val="2400"/>
              <a:buFont typeface="Arial"/>
              <a:buChar char="•"/>
            </a:pPr>
            <a:r>
              <a:rPr lang="en-US" sz="2400"/>
              <a:t>Molecular biology</a:t>
            </a:r>
            <a:endParaRPr/>
          </a:p>
          <a:p>
            <a:pPr indent="-236537" lvl="1" marL="968057" rtl="0" algn="l">
              <a:spcBef>
                <a:spcPts val="1080"/>
              </a:spcBef>
              <a:spcAft>
                <a:spcPts val="0"/>
              </a:spcAft>
              <a:buSzPts val="2400"/>
              <a:buFont typeface="Arial"/>
              <a:buChar char="•"/>
            </a:pPr>
            <a:r>
              <a:rPr lang="en-US" sz="2400"/>
              <a:t>Common ancestor for all life supported by similarities in ribosome components, membrane structures, and the universality of DNA</a:t>
            </a:r>
            <a:endParaRPr/>
          </a:p>
          <a:p>
            <a:pPr indent="-236537" lvl="1" marL="968057" rtl="0" algn="l">
              <a:spcBef>
                <a:spcPts val="480"/>
              </a:spcBef>
              <a:spcAft>
                <a:spcPts val="0"/>
              </a:spcAft>
              <a:buSzPts val="2400"/>
              <a:buFont typeface="Arial"/>
              <a:buChar char="•"/>
            </a:pPr>
            <a:r>
              <a:rPr lang="en-US" sz="2400"/>
              <a:t>Differences in the genetic code, DNA replication, and expression cause the major structural differences between different forms of life</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5" name="Shape 215"/>
        <p:cNvGrpSpPr/>
        <p:nvPr/>
      </p:nvGrpSpPr>
      <p:grpSpPr>
        <a:xfrm>
          <a:off x="0" y="0"/>
          <a:ext cx="0" cy="0"/>
          <a:chOff x="0" y="0"/>
          <a:chExt cx="0" cy="0"/>
        </a:xfrm>
      </p:grpSpPr>
      <p:sp>
        <p:nvSpPr>
          <p:cNvPr id="216" name="Google Shape;216;p27"/>
          <p:cNvSpPr txBox="1"/>
          <p:nvPr>
            <p:ph type="title"/>
          </p:nvPr>
        </p:nvSpPr>
        <p:spPr>
          <a:xfrm>
            <a:off x="457200" y="241326"/>
            <a:ext cx="8062912" cy="659535"/>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6CB255"/>
              </a:buClr>
              <a:buSzPts val="2400"/>
              <a:buFont typeface="Arial Black"/>
              <a:buNone/>
            </a:pPr>
            <a:r>
              <a:rPr lang="en-US"/>
              <a:t>COMMON MISCONCEPTIONS OF EVOLUTION</a:t>
            </a:r>
            <a:endParaRPr/>
          </a:p>
        </p:txBody>
      </p:sp>
      <p:sp>
        <p:nvSpPr>
          <p:cNvPr id="217" name="Google Shape;217;p27"/>
          <p:cNvSpPr txBox="1"/>
          <p:nvPr>
            <p:ph idx="1" type="body"/>
          </p:nvPr>
        </p:nvSpPr>
        <p:spPr>
          <a:xfrm>
            <a:off x="457200" y="1091381"/>
            <a:ext cx="8062912" cy="4918983"/>
          </a:xfrm>
          <a:prstGeom prst="rect">
            <a:avLst/>
          </a:prstGeom>
          <a:noFill/>
          <a:ln>
            <a:noFill/>
          </a:ln>
        </p:spPr>
        <p:txBody>
          <a:bodyPr anchorCtr="0" anchor="t" bIns="45700" lIns="91425" spcFirstLastPara="1" rIns="91425" wrap="square" tIns="45700">
            <a:noAutofit/>
          </a:bodyPr>
          <a:lstStyle/>
          <a:p>
            <a:pPr indent="-236538" lvl="0" marL="236538" rtl="0" algn="l">
              <a:spcBef>
                <a:spcPts val="0"/>
              </a:spcBef>
              <a:spcAft>
                <a:spcPts val="0"/>
              </a:spcAft>
              <a:buSzPts val="3600"/>
              <a:buFont typeface="Arial"/>
              <a:buChar char="•"/>
            </a:pPr>
            <a:r>
              <a:rPr lang="en-US" sz="3600"/>
              <a:t>Evolution is just a theory</a:t>
            </a:r>
            <a:endParaRPr/>
          </a:p>
          <a:p>
            <a:pPr indent="-236538" lvl="0" marL="236538" rtl="0" algn="l">
              <a:spcBef>
                <a:spcPts val="1320"/>
              </a:spcBef>
              <a:spcAft>
                <a:spcPts val="0"/>
              </a:spcAft>
              <a:buSzPts val="3600"/>
              <a:buFont typeface="Arial"/>
              <a:buChar char="•"/>
            </a:pPr>
            <a:r>
              <a:rPr lang="en-US" sz="3600"/>
              <a:t>Individuals evolve</a:t>
            </a:r>
            <a:endParaRPr/>
          </a:p>
          <a:p>
            <a:pPr indent="-236538" lvl="0" marL="236538" rtl="0" algn="l">
              <a:spcBef>
                <a:spcPts val="1320"/>
              </a:spcBef>
              <a:spcAft>
                <a:spcPts val="0"/>
              </a:spcAft>
              <a:buSzPts val="3600"/>
              <a:buFont typeface="Arial"/>
              <a:buChar char="•"/>
            </a:pPr>
            <a:r>
              <a:rPr lang="en-US" sz="3600"/>
              <a:t>Evolution explains the origin of life</a:t>
            </a:r>
            <a:endParaRPr/>
          </a:p>
          <a:p>
            <a:pPr indent="-236538" lvl="0" marL="236538" rtl="0" algn="l">
              <a:spcBef>
                <a:spcPts val="1320"/>
              </a:spcBef>
              <a:spcAft>
                <a:spcPts val="0"/>
              </a:spcAft>
              <a:buSzPts val="3600"/>
              <a:buFont typeface="Arial"/>
              <a:buChar char="•"/>
            </a:pPr>
            <a:r>
              <a:rPr lang="en-US" sz="3600"/>
              <a:t>Organisms evolved on purpose</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1" name="Shape 221"/>
        <p:cNvGrpSpPr/>
        <p:nvPr/>
      </p:nvGrpSpPr>
      <p:grpSpPr>
        <a:xfrm>
          <a:off x="0" y="0"/>
          <a:ext cx="0" cy="0"/>
          <a:chOff x="0" y="0"/>
          <a:chExt cx="0" cy="0"/>
        </a:xfrm>
      </p:grpSpPr>
      <p:sp>
        <p:nvSpPr>
          <p:cNvPr id="222" name="Google Shape;222;p28"/>
          <p:cNvSpPr txBox="1"/>
          <p:nvPr>
            <p:ph type="title"/>
          </p:nvPr>
        </p:nvSpPr>
        <p:spPr>
          <a:xfrm>
            <a:off x="457200" y="241326"/>
            <a:ext cx="8062912" cy="659535"/>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6CB255"/>
              </a:buClr>
              <a:buSzPts val="2400"/>
              <a:buFont typeface="Arial Black"/>
              <a:buNone/>
            </a:pPr>
            <a:r>
              <a:rPr lang="en-US"/>
              <a:t>GROUP DISCUSSION</a:t>
            </a:r>
            <a:endParaRPr/>
          </a:p>
        </p:txBody>
      </p:sp>
      <p:sp>
        <p:nvSpPr>
          <p:cNvPr id="223" name="Google Shape;223;p28"/>
          <p:cNvSpPr txBox="1"/>
          <p:nvPr>
            <p:ph idx="1" type="body"/>
          </p:nvPr>
        </p:nvSpPr>
        <p:spPr>
          <a:xfrm>
            <a:off x="457200" y="1122386"/>
            <a:ext cx="8062912" cy="3176482"/>
          </a:xfrm>
          <a:prstGeom prst="rect">
            <a:avLst/>
          </a:prstGeom>
          <a:noFill/>
          <a:ln>
            <a:noFill/>
          </a:ln>
        </p:spPr>
        <p:txBody>
          <a:bodyPr anchorCtr="0" anchor="t" bIns="45700" lIns="91425" spcFirstLastPara="1" rIns="91425" wrap="square" tIns="45700">
            <a:noAutofit/>
          </a:bodyPr>
          <a:lstStyle/>
          <a:p>
            <a:pPr indent="-457200" lvl="0" marL="457200" rtl="0" algn="l">
              <a:lnSpc>
                <a:spcPct val="90000"/>
              </a:lnSpc>
              <a:spcBef>
                <a:spcPts val="0"/>
              </a:spcBef>
              <a:spcAft>
                <a:spcPts val="0"/>
              </a:spcAft>
              <a:buSzPts val="2220"/>
              <a:buFont typeface="Arial Black"/>
              <a:buAutoNum type="arabicPeriod"/>
            </a:pPr>
            <a:r>
              <a:rPr lang="en-US" sz="2220"/>
              <a:t>Describe how Darwin and Wallace developed the present-day theory of evolution.</a:t>
            </a:r>
            <a:endParaRPr/>
          </a:p>
          <a:p>
            <a:pPr indent="-457200" lvl="0" marL="457200" rtl="0" algn="l">
              <a:lnSpc>
                <a:spcPct val="90000"/>
              </a:lnSpc>
              <a:spcBef>
                <a:spcPts val="1044"/>
              </a:spcBef>
              <a:spcAft>
                <a:spcPts val="0"/>
              </a:spcAft>
              <a:buSzPts val="2220"/>
              <a:buFont typeface="Arial Black"/>
              <a:buAutoNum type="arabicPeriod"/>
            </a:pPr>
            <a:r>
              <a:rPr lang="en-US" sz="2220"/>
              <a:t>Define adaptation and give an example.</a:t>
            </a:r>
            <a:endParaRPr/>
          </a:p>
          <a:p>
            <a:pPr indent="-457200" lvl="0" marL="457200" rtl="0" algn="l">
              <a:lnSpc>
                <a:spcPct val="90000"/>
              </a:lnSpc>
              <a:spcBef>
                <a:spcPts val="1044"/>
              </a:spcBef>
              <a:spcAft>
                <a:spcPts val="0"/>
              </a:spcAft>
              <a:buSzPts val="2220"/>
              <a:buFont typeface="Arial Black"/>
              <a:buAutoNum type="arabicPeriod"/>
            </a:pPr>
            <a:r>
              <a:rPr lang="en-US" sz="2220"/>
              <a:t>Explain the difference between convergent and divergent evolution.</a:t>
            </a:r>
            <a:endParaRPr/>
          </a:p>
          <a:p>
            <a:pPr indent="-457200" lvl="0" marL="457200" rtl="0" algn="l">
              <a:lnSpc>
                <a:spcPct val="90000"/>
              </a:lnSpc>
              <a:spcBef>
                <a:spcPts val="1044"/>
              </a:spcBef>
              <a:spcAft>
                <a:spcPts val="0"/>
              </a:spcAft>
              <a:buSzPts val="2220"/>
              <a:buFont typeface="Arial Black"/>
              <a:buAutoNum type="arabicPeriod"/>
            </a:pPr>
            <a:r>
              <a:rPr lang="en-US" sz="2220"/>
              <a:t>Describe homologous and vestigial structures and give examples.</a:t>
            </a:r>
            <a:endParaRPr/>
          </a:p>
          <a:p>
            <a:pPr indent="-457200" lvl="0" marL="457200" rtl="0" algn="l">
              <a:lnSpc>
                <a:spcPct val="90000"/>
              </a:lnSpc>
              <a:spcBef>
                <a:spcPts val="1044"/>
              </a:spcBef>
              <a:spcAft>
                <a:spcPts val="0"/>
              </a:spcAft>
              <a:buSzPts val="2220"/>
              <a:buFont typeface="Arial Black"/>
              <a:buAutoNum type="arabicPeriod"/>
            </a:pPr>
            <a:r>
              <a:rPr lang="en-US" sz="2220"/>
              <a:t>Discuss misconceptions about the theory of evolution.</a:t>
            </a:r>
            <a:endParaRPr/>
          </a:p>
          <a:p>
            <a:pPr indent="0" lvl="0" marL="0" rtl="0" algn="l">
              <a:lnSpc>
                <a:spcPct val="90000"/>
              </a:lnSpc>
              <a:spcBef>
                <a:spcPts val="970"/>
              </a:spcBef>
              <a:spcAft>
                <a:spcPts val="0"/>
              </a:spcAft>
              <a:buClr>
                <a:srgbClr val="6CB255"/>
              </a:buClr>
              <a:buSzPts val="1850"/>
              <a:buNone/>
            </a:pPr>
            <a:r>
              <a:t/>
            </a:r>
            <a:endParaRPr sz="1850"/>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7" name="Shape 227"/>
        <p:cNvGrpSpPr/>
        <p:nvPr/>
      </p:nvGrpSpPr>
      <p:grpSpPr>
        <a:xfrm>
          <a:off x="0" y="0"/>
          <a:ext cx="0" cy="0"/>
          <a:chOff x="0" y="0"/>
          <a:chExt cx="0" cy="0"/>
        </a:xfrm>
      </p:grpSpPr>
      <p:sp>
        <p:nvSpPr>
          <p:cNvPr id="228" name="Google Shape;228;p29"/>
          <p:cNvSpPr txBox="1"/>
          <p:nvPr>
            <p:ph type="title"/>
          </p:nvPr>
        </p:nvSpPr>
        <p:spPr>
          <a:xfrm>
            <a:off x="457200" y="241326"/>
            <a:ext cx="8062912" cy="659535"/>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6CB255"/>
              </a:buClr>
              <a:buSzPts val="2400"/>
              <a:buFont typeface="Arial Black"/>
              <a:buNone/>
            </a:pPr>
            <a:r>
              <a:rPr lang="en-US"/>
              <a:t>WHAT IS A SPECIES?</a:t>
            </a:r>
            <a:endParaRPr/>
          </a:p>
        </p:txBody>
      </p:sp>
      <p:sp>
        <p:nvSpPr>
          <p:cNvPr id="229" name="Google Shape;229;p29"/>
          <p:cNvSpPr txBox="1"/>
          <p:nvPr>
            <p:ph idx="1" type="body"/>
          </p:nvPr>
        </p:nvSpPr>
        <p:spPr>
          <a:xfrm>
            <a:off x="457200" y="1253613"/>
            <a:ext cx="8062912" cy="4756751"/>
          </a:xfrm>
          <a:prstGeom prst="rect">
            <a:avLst/>
          </a:prstGeom>
          <a:noFill/>
          <a:ln>
            <a:noFill/>
          </a:ln>
        </p:spPr>
        <p:txBody>
          <a:bodyPr anchorCtr="0" anchor="t" bIns="45700" lIns="91425" spcFirstLastPara="1" rIns="91425" wrap="square" tIns="45700">
            <a:noAutofit/>
          </a:bodyPr>
          <a:lstStyle/>
          <a:p>
            <a:pPr indent="-236538" lvl="0" marL="236538" rtl="0" algn="l">
              <a:lnSpc>
                <a:spcPct val="80000"/>
              </a:lnSpc>
              <a:spcBef>
                <a:spcPts val="0"/>
              </a:spcBef>
              <a:spcAft>
                <a:spcPts val="0"/>
              </a:spcAft>
              <a:buSzPts val="1960"/>
              <a:buFont typeface="Arial"/>
              <a:buChar char="•"/>
            </a:pPr>
            <a:r>
              <a:rPr lang="en-US" sz="1960"/>
              <a:t>Biological definition: </a:t>
            </a:r>
            <a:r>
              <a:rPr i="1" lang="en-US" sz="1960"/>
              <a:t>A group of organisms that can interbreed and produce viable, fertile offspring in nature</a:t>
            </a:r>
            <a:endParaRPr/>
          </a:p>
          <a:p>
            <a:pPr indent="-236537" lvl="1" marL="968057" rtl="0" algn="l">
              <a:lnSpc>
                <a:spcPct val="80000"/>
              </a:lnSpc>
              <a:spcBef>
                <a:spcPts val="992"/>
              </a:spcBef>
              <a:spcAft>
                <a:spcPts val="0"/>
              </a:spcAft>
              <a:buSzPts val="1960"/>
              <a:buFont typeface="Arial"/>
              <a:buChar char="•"/>
            </a:pPr>
            <a:r>
              <a:rPr lang="en-US" sz="1960"/>
              <a:t>Share external/internal characteristics that develop because of high degree of genetic similarity</a:t>
            </a:r>
            <a:endParaRPr/>
          </a:p>
          <a:p>
            <a:pPr indent="-236537" lvl="1" marL="968057" rtl="0" algn="l">
              <a:lnSpc>
                <a:spcPct val="80000"/>
              </a:lnSpc>
              <a:spcBef>
                <a:spcPts val="392"/>
              </a:spcBef>
              <a:spcAft>
                <a:spcPts val="0"/>
              </a:spcAft>
              <a:buSzPts val="1960"/>
              <a:buFont typeface="Arial"/>
              <a:buChar char="•"/>
            </a:pPr>
            <a:r>
              <a:rPr lang="en-US" sz="1960"/>
              <a:t>Similar physical characteristics and behavior lead to successful reproduction</a:t>
            </a:r>
            <a:endParaRPr/>
          </a:p>
          <a:p>
            <a:pPr indent="-236538" lvl="0" marL="236538" rtl="0" algn="l">
              <a:lnSpc>
                <a:spcPct val="80000"/>
              </a:lnSpc>
              <a:spcBef>
                <a:spcPts val="392"/>
              </a:spcBef>
              <a:spcAft>
                <a:spcPts val="0"/>
              </a:spcAft>
              <a:buSzPts val="1960"/>
              <a:buFont typeface="Arial"/>
              <a:buChar char="•"/>
            </a:pPr>
            <a:r>
              <a:rPr lang="en-US" sz="1960"/>
              <a:t>Populations of a species share a </a:t>
            </a:r>
            <a:r>
              <a:rPr b="1" lang="en-US" sz="1960"/>
              <a:t>gene pool</a:t>
            </a:r>
            <a:endParaRPr/>
          </a:p>
          <a:p>
            <a:pPr indent="-236537" lvl="1" marL="968057" rtl="0" algn="l">
              <a:lnSpc>
                <a:spcPct val="80000"/>
              </a:lnSpc>
              <a:spcBef>
                <a:spcPts val="992"/>
              </a:spcBef>
              <a:spcAft>
                <a:spcPts val="0"/>
              </a:spcAft>
              <a:buSzPts val="1960"/>
              <a:buFont typeface="Arial"/>
              <a:buChar char="•"/>
            </a:pPr>
            <a:r>
              <a:rPr i="1" lang="en-US" sz="1960"/>
              <a:t>A collection of all the variants of genes in a species</a:t>
            </a:r>
            <a:endParaRPr/>
          </a:p>
          <a:p>
            <a:pPr indent="-236537" lvl="1" marL="968057" rtl="0" algn="l">
              <a:lnSpc>
                <a:spcPct val="80000"/>
              </a:lnSpc>
              <a:spcBef>
                <a:spcPts val="392"/>
              </a:spcBef>
              <a:spcAft>
                <a:spcPts val="0"/>
              </a:spcAft>
              <a:buSzPts val="1960"/>
              <a:buFont typeface="Arial"/>
              <a:buChar char="•"/>
            </a:pPr>
            <a:r>
              <a:rPr lang="en-US" sz="1960"/>
              <a:t>Includes genes found only in egg and sperm</a:t>
            </a:r>
            <a:endParaRPr/>
          </a:p>
          <a:p>
            <a:pPr indent="-236537" lvl="2" marL="1493838" rtl="0" algn="l">
              <a:lnSpc>
                <a:spcPct val="80000"/>
              </a:lnSpc>
              <a:spcBef>
                <a:spcPts val="364"/>
              </a:spcBef>
              <a:spcAft>
                <a:spcPts val="0"/>
              </a:spcAft>
              <a:buSzPts val="1820"/>
              <a:buFont typeface="Arial"/>
              <a:buChar char="•"/>
            </a:pPr>
            <a:r>
              <a:rPr lang="en-US" sz="1820"/>
              <a:t>Only these genes are passed to the next generation and can be sorted by natural selection</a:t>
            </a:r>
            <a:endParaRPr/>
          </a:p>
          <a:p>
            <a:pPr indent="-236538" lvl="0" marL="236538" rtl="0" algn="l">
              <a:lnSpc>
                <a:spcPct val="80000"/>
              </a:lnSpc>
              <a:spcBef>
                <a:spcPts val="392"/>
              </a:spcBef>
              <a:spcAft>
                <a:spcPts val="0"/>
              </a:spcAft>
              <a:buSzPts val="1960"/>
              <a:buFont typeface="Arial"/>
              <a:buChar char="•"/>
            </a:pPr>
            <a:r>
              <a:rPr b="1" lang="en-US" sz="1960"/>
              <a:t>Hybrid</a:t>
            </a:r>
            <a:r>
              <a:rPr lang="en-US" sz="1960"/>
              <a:t>: </a:t>
            </a:r>
            <a:r>
              <a:rPr i="1" lang="en-US" sz="1960"/>
              <a:t>a cross between two species</a:t>
            </a:r>
            <a:endParaRPr/>
          </a:p>
          <a:p>
            <a:pPr indent="-236537" lvl="1" marL="968057" rtl="0" algn="l">
              <a:lnSpc>
                <a:spcPct val="80000"/>
              </a:lnSpc>
              <a:spcBef>
                <a:spcPts val="992"/>
              </a:spcBef>
              <a:spcAft>
                <a:spcPts val="0"/>
              </a:spcAft>
              <a:buSzPts val="1960"/>
              <a:buFont typeface="Arial"/>
              <a:buChar char="•"/>
            </a:pPr>
            <a:r>
              <a:rPr lang="en-US" sz="1960"/>
              <a:t>Usually infertile (reinforcing the parent species)</a:t>
            </a:r>
            <a:endParaRPr/>
          </a:p>
          <a:p>
            <a:pPr indent="-236537" lvl="1" marL="968057" rtl="0" algn="l">
              <a:lnSpc>
                <a:spcPct val="80000"/>
              </a:lnSpc>
              <a:spcBef>
                <a:spcPts val="392"/>
              </a:spcBef>
              <a:spcAft>
                <a:spcPts val="0"/>
              </a:spcAft>
              <a:buSzPts val="1960"/>
              <a:buFont typeface="Arial"/>
              <a:buChar char="•"/>
            </a:pPr>
            <a:r>
              <a:rPr lang="en-US" sz="1960"/>
              <a:t>Different species have different sets of embryonic directions for development</a:t>
            </a:r>
            <a:endParaRPr/>
          </a:p>
          <a:p>
            <a:pPr indent="-112078" lvl="0" marL="236538" rtl="0" algn="l">
              <a:lnSpc>
                <a:spcPct val="80000"/>
              </a:lnSpc>
              <a:spcBef>
                <a:spcPts val="392"/>
              </a:spcBef>
              <a:spcAft>
                <a:spcPts val="0"/>
              </a:spcAft>
              <a:buSzPts val="1960"/>
              <a:buFont typeface="Arial"/>
              <a:buNone/>
            </a:pPr>
            <a:r>
              <a:t/>
            </a:r>
            <a:endParaRPr sz="1960"/>
          </a:p>
          <a:p>
            <a:pPr indent="-147638" lvl="0" marL="236538" rtl="0" algn="l">
              <a:lnSpc>
                <a:spcPct val="80000"/>
              </a:lnSpc>
              <a:spcBef>
                <a:spcPts val="880"/>
              </a:spcBef>
              <a:spcAft>
                <a:spcPts val="0"/>
              </a:spcAft>
              <a:buSzPts val="1400"/>
              <a:buFont typeface="Arial"/>
              <a:buNone/>
            </a:pPr>
            <a:r>
              <a:t/>
            </a:r>
            <a:endParaRPr sz="1400"/>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4" name="Shape 234"/>
        <p:cNvGrpSpPr/>
        <p:nvPr/>
      </p:nvGrpSpPr>
      <p:grpSpPr>
        <a:xfrm>
          <a:off x="0" y="0"/>
          <a:ext cx="0" cy="0"/>
          <a:chOff x="0" y="0"/>
          <a:chExt cx="0" cy="0"/>
        </a:xfrm>
      </p:grpSpPr>
      <p:sp>
        <p:nvSpPr>
          <p:cNvPr id="235" name="Google Shape;235;p30"/>
          <p:cNvSpPr txBox="1"/>
          <p:nvPr>
            <p:ph type="title"/>
          </p:nvPr>
        </p:nvSpPr>
        <p:spPr>
          <a:xfrm>
            <a:off x="457200" y="241326"/>
            <a:ext cx="8062912" cy="659535"/>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6CB255"/>
              </a:buClr>
              <a:buSzPts val="2400"/>
              <a:buFont typeface="Arial Black"/>
              <a:buNone/>
            </a:pPr>
            <a:r>
              <a:rPr lang="en-US"/>
              <a:t>PHYSICAL APPEARANCE IS MISLEADING</a:t>
            </a:r>
            <a:endParaRPr/>
          </a:p>
        </p:txBody>
      </p:sp>
      <p:sp>
        <p:nvSpPr>
          <p:cNvPr id="236" name="Google Shape;236;p30"/>
          <p:cNvSpPr txBox="1"/>
          <p:nvPr>
            <p:ph idx="1" type="body"/>
          </p:nvPr>
        </p:nvSpPr>
        <p:spPr>
          <a:xfrm>
            <a:off x="457200" y="1253614"/>
            <a:ext cx="8062912" cy="2665244"/>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SzPts val="2000"/>
              <a:buFont typeface="Arial"/>
              <a:buChar char="•"/>
            </a:pPr>
            <a:r>
              <a:rPr lang="en-US"/>
              <a:t>Physical appearance alone is unreliable in determining ability to mate</a:t>
            </a:r>
            <a:endParaRPr/>
          </a:p>
          <a:p>
            <a:pPr indent="-58738" lvl="0" marL="236538" rtl="0" algn="l">
              <a:spcBef>
                <a:spcPts val="1160"/>
              </a:spcBef>
              <a:spcAft>
                <a:spcPts val="0"/>
              </a:spcAft>
              <a:buSzPts val="2800"/>
              <a:buFont typeface="Arial"/>
              <a:buNone/>
            </a:pPr>
            <a:r>
              <a:t/>
            </a:r>
            <a:endParaRPr sz="2800"/>
          </a:p>
          <a:p>
            <a:pPr indent="-109538" lvl="0" marL="236538" rtl="0" algn="l">
              <a:spcBef>
                <a:spcPts val="1000"/>
              </a:spcBef>
              <a:spcAft>
                <a:spcPts val="0"/>
              </a:spcAft>
              <a:buSzPts val="2000"/>
              <a:buFont typeface="Arial"/>
              <a:buNone/>
            </a:pPr>
            <a:r>
              <a:t/>
            </a:r>
            <a:endParaRPr/>
          </a:p>
        </p:txBody>
      </p:sp>
      <p:pic>
        <p:nvPicPr>
          <p:cNvPr descr="File: Dog morphological variation.png" id="237" name="Google Shape;237;p30"/>
          <p:cNvPicPr preferRelativeResize="0"/>
          <p:nvPr/>
        </p:nvPicPr>
        <p:blipFill rotWithShape="1">
          <a:blip r:embed="rId3">
            <a:alphaModFix/>
          </a:blip>
          <a:srcRect b="0" l="0" r="0" t="0"/>
          <a:stretch/>
        </p:blipFill>
        <p:spPr>
          <a:xfrm>
            <a:off x="267195" y="4096986"/>
            <a:ext cx="3005677" cy="2314139"/>
          </a:xfrm>
          <a:prstGeom prst="rect">
            <a:avLst/>
          </a:prstGeom>
          <a:noFill/>
          <a:ln>
            <a:noFill/>
          </a:ln>
        </p:spPr>
      </p:pic>
      <p:sp>
        <p:nvSpPr>
          <p:cNvPr id="238" name="Google Shape;238;p30"/>
          <p:cNvSpPr/>
          <p:nvPr/>
        </p:nvSpPr>
        <p:spPr>
          <a:xfrm>
            <a:off x="696789" y="6389198"/>
            <a:ext cx="2146488" cy="40011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000">
                <a:solidFill>
                  <a:schemeClr val="dk1"/>
                </a:solidFill>
                <a:latin typeface="Arial"/>
                <a:ea typeface="Arial"/>
                <a:cs typeface="Arial"/>
                <a:sym typeface="Arial"/>
              </a:rPr>
              <a:t>Mary Bloom</a:t>
            </a:r>
            <a:endParaRPr/>
          </a:p>
          <a:p>
            <a:pPr indent="0" lvl="0" marL="0" marR="0" rtl="0" algn="ctr">
              <a:spcBef>
                <a:spcPts val="0"/>
              </a:spcBef>
              <a:spcAft>
                <a:spcPts val="0"/>
              </a:spcAft>
              <a:buNone/>
            </a:pPr>
            <a:r>
              <a:rPr lang="en-US" sz="1000">
                <a:solidFill>
                  <a:schemeClr val="dk1"/>
                </a:solidFill>
                <a:latin typeface="Arial"/>
                <a:ea typeface="Arial"/>
                <a:cs typeface="Arial"/>
                <a:sym typeface="Arial"/>
              </a:rPr>
              <a:t>https://commons.wikimedia.org</a:t>
            </a:r>
            <a:endParaRPr/>
          </a:p>
        </p:txBody>
      </p:sp>
      <p:grpSp>
        <p:nvGrpSpPr>
          <p:cNvPr id="239" name="Google Shape;239;p30"/>
          <p:cNvGrpSpPr/>
          <p:nvPr/>
        </p:nvGrpSpPr>
        <p:grpSpPr>
          <a:xfrm>
            <a:off x="3478073" y="4451970"/>
            <a:ext cx="5330826" cy="1949104"/>
            <a:chOff x="3252448" y="4440094"/>
            <a:chExt cx="5330826" cy="1949104"/>
          </a:xfrm>
        </p:grpSpPr>
        <p:pic>
          <p:nvPicPr>
            <p:cNvPr descr="File:Spilogale putorius (2).jpg" id="240" name="Google Shape;240;p30"/>
            <p:cNvPicPr preferRelativeResize="0"/>
            <p:nvPr/>
          </p:nvPicPr>
          <p:blipFill rotWithShape="1">
            <a:blip r:embed="rId4">
              <a:alphaModFix/>
            </a:blip>
            <a:srcRect b="27142" l="7195" r="33792" t="19662"/>
            <a:stretch/>
          </p:blipFill>
          <p:spPr>
            <a:xfrm>
              <a:off x="3252448" y="4441371"/>
              <a:ext cx="2881158" cy="1947827"/>
            </a:xfrm>
            <a:prstGeom prst="rect">
              <a:avLst/>
            </a:prstGeom>
            <a:noFill/>
            <a:ln>
              <a:noFill/>
            </a:ln>
          </p:spPr>
        </p:pic>
        <p:pic>
          <p:nvPicPr>
            <p:cNvPr descr="File:Spilogale gracilis.jpg" id="241" name="Google Shape;241;p30"/>
            <p:cNvPicPr preferRelativeResize="0"/>
            <p:nvPr/>
          </p:nvPicPr>
          <p:blipFill rotWithShape="1">
            <a:blip r:embed="rId5">
              <a:alphaModFix/>
            </a:blip>
            <a:srcRect b="0" l="0" r="0" t="0"/>
            <a:stretch/>
          </p:blipFill>
          <p:spPr>
            <a:xfrm>
              <a:off x="6133605" y="4440094"/>
              <a:ext cx="2449669" cy="1947827"/>
            </a:xfrm>
            <a:prstGeom prst="rect">
              <a:avLst/>
            </a:prstGeom>
            <a:noFill/>
            <a:ln>
              <a:noFill/>
            </a:ln>
          </p:spPr>
        </p:pic>
      </p:grpSp>
      <p:grpSp>
        <p:nvGrpSpPr>
          <p:cNvPr id="242" name="Google Shape;242;p30"/>
          <p:cNvGrpSpPr/>
          <p:nvPr/>
        </p:nvGrpSpPr>
        <p:grpSpPr>
          <a:xfrm>
            <a:off x="3478074" y="2101932"/>
            <a:ext cx="5330826" cy="2090673"/>
            <a:chOff x="3829872" y="2242005"/>
            <a:chExt cx="4979027" cy="1950600"/>
          </a:xfrm>
        </p:grpSpPr>
        <p:pic>
          <p:nvPicPr>
            <p:cNvPr descr="Haliaeetus Vocifer, African Fish Eagle, Adler" id="243" name="Google Shape;243;p30"/>
            <p:cNvPicPr preferRelativeResize="0"/>
            <p:nvPr/>
          </p:nvPicPr>
          <p:blipFill rotWithShape="1">
            <a:blip r:embed="rId6">
              <a:alphaModFix/>
            </a:blip>
            <a:srcRect b="11963" l="8961" r="29479" t="16347"/>
            <a:stretch/>
          </p:blipFill>
          <p:spPr>
            <a:xfrm>
              <a:off x="3829872" y="2242005"/>
              <a:ext cx="2512457" cy="1950599"/>
            </a:xfrm>
            <a:prstGeom prst="rect">
              <a:avLst/>
            </a:prstGeom>
            <a:noFill/>
            <a:ln>
              <a:noFill/>
            </a:ln>
          </p:spPr>
        </p:pic>
        <p:pic>
          <p:nvPicPr>
            <p:cNvPr descr="Bald Eagle, Adler, Landskron, Eagle Observatory, Raptor" id="244" name="Google Shape;244;p30"/>
            <p:cNvPicPr preferRelativeResize="0"/>
            <p:nvPr/>
          </p:nvPicPr>
          <p:blipFill rotWithShape="1">
            <a:blip r:embed="rId7">
              <a:alphaModFix/>
            </a:blip>
            <a:srcRect b="9041" l="21689" r="15324" t="16347"/>
            <a:stretch/>
          </p:blipFill>
          <p:spPr>
            <a:xfrm>
              <a:off x="6342329" y="2244778"/>
              <a:ext cx="2466570" cy="1947827"/>
            </a:xfrm>
            <a:prstGeom prst="rect">
              <a:avLst/>
            </a:prstGeom>
            <a:noFill/>
            <a:ln>
              <a:noFill/>
            </a:ln>
          </p:spPr>
        </p:pic>
      </p:gr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8" name="Shape 248"/>
        <p:cNvGrpSpPr/>
        <p:nvPr/>
      </p:nvGrpSpPr>
      <p:grpSpPr>
        <a:xfrm>
          <a:off x="0" y="0"/>
          <a:ext cx="0" cy="0"/>
          <a:chOff x="0" y="0"/>
          <a:chExt cx="0" cy="0"/>
        </a:xfrm>
      </p:grpSpPr>
      <p:sp>
        <p:nvSpPr>
          <p:cNvPr id="249" name="Google Shape;249;p31"/>
          <p:cNvSpPr txBox="1"/>
          <p:nvPr>
            <p:ph type="title"/>
          </p:nvPr>
        </p:nvSpPr>
        <p:spPr>
          <a:xfrm>
            <a:off x="457200" y="241326"/>
            <a:ext cx="8062912" cy="659535"/>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6CB255"/>
              </a:buClr>
              <a:buSzPts val="2400"/>
              <a:buFont typeface="Arial Black"/>
              <a:buNone/>
            </a:pPr>
            <a:r>
              <a:rPr lang="en-US"/>
              <a:t>SPECIATION</a:t>
            </a:r>
            <a:endParaRPr/>
          </a:p>
        </p:txBody>
      </p:sp>
      <p:pic>
        <p:nvPicPr>
          <p:cNvPr descr="Figure_B18_02_04ab.jpg" id="250" name="Google Shape;250;p31"/>
          <p:cNvPicPr preferRelativeResize="0"/>
          <p:nvPr>
            <p:ph idx="2" type="pic"/>
          </p:nvPr>
        </p:nvPicPr>
        <p:blipFill rotWithShape="1">
          <a:blip r:embed="rId3">
            <a:alphaModFix/>
          </a:blip>
          <a:srcRect b="8460" l="58269" r="348" t="0"/>
          <a:stretch/>
        </p:blipFill>
        <p:spPr>
          <a:xfrm>
            <a:off x="4049487" y="2033659"/>
            <a:ext cx="4470626" cy="4462145"/>
          </a:xfrm>
          <a:prstGeom prst="rect">
            <a:avLst/>
          </a:prstGeom>
          <a:noFill/>
          <a:ln>
            <a:noFill/>
          </a:ln>
        </p:spPr>
      </p:pic>
      <p:sp>
        <p:nvSpPr>
          <p:cNvPr id="251" name="Google Shape;251;p31"/>
          <p:cNvSpPr txBox="1"/>
          <p:nvPr>
            <p:ph idx="1" type="body"/>
          </p:nvPr>
        </p:nvSpPr>
        <p:spPr>
          <a:xfrm>
            <a:off x="457200" y="1122387"/>
            <a:ext cx="8062912" cy="5494287"/>
          </a:xfrm>
          <a:prstGeom prst="rect">
            <a:avLst/>
          </a:prstGeom>
          <a:noFill/>
          <a:ln>
            <a:noFill/>
          </a:ln>
        </p:spPr>
        <p:txBody>
          <a:bodyPr anchorCtr="0" anchor="t" bIns="45700" lIns="91425" spcFirstLastPara="1" rIns="91425" wrap="square" tIns="45700">
            <a:noAutofit/>
          </a:bodyPr>
          <a:lstStyle/>
          <a:p>
            <a:pPr indent="-285750" lvl="0" marL="285750" rtl="0" algn="l">
              <a:spcBef>
                <a:spcPts val="0"/>
              </a:spcBef>
              <a:spcAft>
                <a:spcPts val="0"/>
              </a:spcAft>
              <a:buSzPts val="2000"/>
              <a:buFont typeface="Arial"/>
              <a:buChar char="•"/>
            </a:pPr>
            <a:r>
              <a:rPr lang="en-US"/>
              <a:t>The formation of two species from one original species</a:t>
            </a:r>
            <a:endParaRPr/>
          </a:p>
          <a:p>
            <a:pPr indent="-285750" lvl="0" marL="285750" rtl="0" algn="l">
              <a:spcBef>
                <a:spcPts val="1000"/>
              </a:spcBef>
              <a:spcAft>
                <a:spcPts val="0"/>
              </a:spcAft>
              <a:buSzPts val="2000"/>
              <a:buFont typeface="Arial"/>
              <a:buChar char="•"/>
            </a:pPr>
            <a:r>
              <a:rPr lang="en-US"/>
              <a:t>For it to occur, populations must be prevented from interbreeding</a:t>
            </a:r>
            <a:endParaRPr/>
          </a:p>
          <a:p>
            <a:pPr indent="-342900" lvl="1" marL="1074420" rtl="0" algn="l">
              <a:spcBef>
                <a:spcPts val="960"/>
              </a:spcBef>
              <a:spcAft>
                <a:spcPts val="0"/>
              </a:spcAft>
              <a:buSzPts val="1800"/>
              <a:buFont typeface="Arial Black"/>
              <a:buAutoNum type="arabicPeriod"/>
            </a:pPr>
            <a:r>
              <a:rPr lang="en-US" sz="1800"/>
              <a:t>Allopatric</a:t>
            </a:r>
            <a:endParaRPr/>
          </a:p>
          <a:p>
            <a:pPr indent="-342900" lvl="1" marL="1074420" rtl="0" algn="l">
              <a:spcBef>
                <a:spcPts val="360"/>
              </a:spcBef>
              <a:spcAft>
                <a:spcPts val="0"/>
              </a:spcAft>
              <a:buSzPts val="1800"/>
              <a:buFont typeface="Arial Black"/>
              <a:buAutoNum type="arabicPeriod"/>
            </a:pPr>
            <a:r>
              <a:rPr lang="en-US" sz="1800"/>
              <a:t>Sympatric</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6" name="Shape 256"/>
        <p:cNvGrpSpPr/>
        <p:nvPr/>
      </p:nvGrpSpPr>
      <p:grpSpPr>
        <a:xfrm>
          <a:off x="0" y="0"/>
          <a:ext cx="0" cy="0"/>
          <a:chOff x="0" y="0"/>
          <a:chExt cx="0" cy="0"/>
        </a:xfrm>
      </p:grpSpPr>
      <p:sp>
        <p:nvSpPr>
          <p:cNvPr id="257" name="Google Shape;257;p32"/>
          <p:cNvSpPr txBox="1"/>
          <p:nvPr>
            <p:ph type="title"/>
          </p:nvPr>
        </p:nvSpPr>
        <p:spPr>
          <a:xfrm>
            <a:off x="457200" y="241326"/>
            <a:ext cx="8062912" cy="659535"/>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6CB255"/>
              </a:buClr>
              <a:buSzPts val="2400"/>
              <a:buFont typeface="Arial Black"/>
              <a:buNone/>
            </a:pPr>
            <a:r>
              <a:rPr lang="en-US"/>
              <a:t>ALLOPATRIC SPECIATION</a:t>
            </a:r>
            <a:endParaRPr/>
          </a:p>
        </p:txBody>
      </p:sp>
      <p:sp>
        <p:nvSpPr>
          <p:cNvPr id="258" name="Google Shape;258;p32"/>
          <p:cNvSpPr txBox="1"/>
          <p:nvPr>
            <p:ph idx="1" type="body"/>
          </p:nvPr>
        </p:nvSpPr>
        <p:spPr>
          <a:xfrm>
            <a:off x="457200" y="1135625"/>
            <a:ext cx="8062912" cy="5397909"/>
          </a:xfrm>
          <a:prstGeom prst="rect">
            <a:avLst/>
          </a:prstGeom>
          <a:noFill/>
          <a:ln>
            <a:noFill/>
          </a:ln>
        </p:spPr>
        <p:txBody>
          <a:bodyPr anchorCtr="0" anchor="t" bIns="45700" lIns="91425" spcFirstLastPara="1" rIns="91425" wrap="square" tIns="45700">
            <a:noAutofit/>
          </a:bodyPr>
          <a:lstStyle/>
          <a:p>
            <a:pPr indent="-236538" lvl="0" marL="236538" rtl="0" algn="l">
              <a:spcBef>
                <a:spcPts val="0"/>
              </a:spcBef>
              <a:spcAft>
                <a:spcPts val="0"/>
              </a:spcAft>
              <a:buSzPts val="2000"/>
              <a:buFont typeface="Arial"/>
              <a:buChar char="•"/>
            </a:pPr>
            <a:r>
              <a:rPr lang="en-US"/>
              <a:t>A geographically continuous population experiences free </a:t>
            </a:r>
            <a:r>
              <a:rPr b="1" lang="en-US"/>
              <a:t>gene flow</a:t>
            </a:r>
            <a:r>
              <a:rPr lang="en-US"/>
              <a:t>, creating similar allele frequencies across the range </a:t>
            </a:r>
            <a:endParaRPr/>
          </a:p>
          <a:p>
            <a:pPr indent="-236537" lvl="1" marL="968057" rtl="0" algn="l">
              <a:spcBef>
                <a:spcPts val="1000"/>
              </a:spcBef>
              <a:spcAft>
                <a:spcPts val="0"/>
              </a:spcAft>
              <a:buSzPts val="2000"/>
              <a:buFont typeface="Arial"/>
              <a:buChar char="•"/>
            </a:pPr>
            <a:r>
              <a:rPr lang="en-US"/>
              <a:t>Movement of alleles across a species' range</a:t>
            </a:r>
            <a:endParaRPr/>
          </a:p>
          <a:p>
            <a:pPr indent="-236538" lvl="0" marL="236538" rtl="0" algn="l">
              <a:spcBef>
                <a:spcPts val="400"/>
              </a:spcBef>
              <a:spcAft>
                <a:spcPts val="0"/>
              </a:spcAft>
              <a:buSzPts val="2000"/>
              <a:buFont typeface="Arial"/>
              <a:buChar char="•"/>
            </a:pPr>
            <a:r>
              <a:rPr lang="en-US"/>
              <a:t>If a geographic barrier arises, gene flow is reduced</a:t>
            </a:r>
            <a:endParaRPr/>
          </a:p>
          <a:p>
            <a:pPr indent="-236537" lvl="1" marL="968057" rtl="0" algn="l">
              <a:spcBef>
                <a:spcPts val="1000"/>
              </a:spcBef>
              <a:spcAft>
                <a:spcPts val="0"/>
              </a:spcAft>
              <a:buSzPts val="2000"/>
              <a:buFont typeface="Arial"/>
              <a:buChar char="•"/>
            </a:pPr>
            <a:r>
              <a:rPr lang="en-US"/>
              <a:t>Allele frequencies become increasingly different as a result of mutation and natural selection</a:t>
            </a:r>
            <a:endParaRPr/>
          </a:p>
          <a:p>
            <a:pPr indent="-236537" lvl="1" marL="968057" rtl="0" algn="l">
              <a:spcBef>
                <a:spcPts val="400"/>
              </a:spcBef>
              <a:spcAft>
                <a:spcPts val="0"/>
              </a:spcAft>
              <a:buSzPts val="2000"/>
              <a:buFont typeface="Arial"/>
              <a:buChar char="•"/>
            </a:pPr>
            <a:r>
              <a:rPr lang="en-US"/>
              <a:t>Changes lead to the groups no longer being reproductively compatible</a:t>
            </a:r>
            <a:endParaRPr/>
          </a:p>
          <a:p>
            <a:pPr indent="-236538" lvl="0" marL="236538" rtl="0" algn="l">
              <a:spcBef>
                <a:spcPts val="400"/>
              </a:spcBef>
              <a:spcAft>
                <a:spcPts val="0"/>
              </a:spcAft>
              <a:buSzPts val="2000"/>
              <a:buFont typeface="Arial"/>
              <a:buChar char="•"/>
            </a:pPr>
            <a:r>
              <a:rPr lang="en-US"/>
              <a:t>Two mechanisms</a:t>
            </a:r>
            <a:endParaRPr/>
          </a:p>
          <a:p>
            <a:pPr indent="-457200" lvl="1" marL="1188720" rtl="0" algn="l">
              <a:spcBef>
                <a:spcPts val="1000"/>
              </a:spcBef>
              <a:spcAft>
                <a:spcPts val="0"/>
              </a:spcAft>
              <a:buSzPts val="2000"/>
              <a:buFont typeface="Arial Black"/>
              <a:buAutoNum type="arabicPeriod"/>
            </a:pPr>
            <a:r>
              <a:rPr b="1" lang="en-US"/>
              <a:t>Dispersal</a:t>
            </a:r>
            <a:endParaRPr/>
          </a:p>
          <a:p>
            <a:pPr indent="-457200" lvl="1" marL="1188720" rtl="0" algn="l">
              <a:spcBef>
                <a:spcPts val="400"/>
              </a:spcBef>
              <a:spcAft>
                <a:spcPts val="0"/>
              </a:spcAft>
              <a:buSzPts val="2000"/>
              <a:buFont typeface="Arial Black"/>
              <a:buAutoNum type="arabicPeriod"/>
            </a:pPr>
            <a:r>
              <a:rPr b="1" lang="en-US"/>
              <a:t>Vicariance</a:t>
            </a:r>
            <a:r>
              <a:rPr lang="en-US"/>
              <a:t> </a:t>
            </a:r>
            <a:endParaRPr/>
          </a:p>
          <a:p>
            <a:pPr indent="0" lvl="2" marL="914400" rtl="0" algn="l">
              <a:spcBef>
                <a:spcPts val="480"/>
              </a:spcBef>
              <a:spcAft>
                <a:spcPts val="0"/>
              </a:spcAft>
              <a:buSzPts val="2400"/>
              <a:buNone/>
            </a:pPr>
            <a:r>
              <a:t/>
            </a:r>
            <a:endParaRPr sz="2400"/>
          </a:p>
          <a:p>
            <a:pPr indent="-109537" lvl="1" marL="968057" rtl="0" algn="l">
              <a:spcBef>
                <a:spcPts val="400"/>
              </a:spcBef>
              <a:spcAft>
                <a:spcPts val="0"/>
              </a:spcAft>
              <a:buSzPts val="2000"/>
              <a:buFont typeface="Arial"/>
              <a:buNone/>
            </a:pPr>
            <a:r>
              <a:t/>
            </a:r>
            <a:endParaRPr/>
          </a:p>
        </p:txBody>
      </p:sp>
      <p:sp>
        <p:nvSpPr>
          <p:cNvPr id="259" name="Google Shape;259;p32"/>
          <p:cNvSpPr/>
          <p:nvPr/>
        </p:nvSpPr>
        <p:spPr>
          <a:xfrm rot="-5400000">
            <a:off x="7138671" y="4920579"/>
            <a:ext cx="1938351" cy="40011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000">
                <a:solidFill>
                  <a:schemeClr val="dk1"/>
                </a:solidFill>
                <a:latin typeface="Arial"/>
                <a:ea typeface="Arial"/>
                <a:cs typeface="Arial"/>
                <a:sym typeface="Arial"/>
              </a:rPr>
              <a:t>Andrew Z. Colvin</a:t>
            </a:r>
            <a:endParaRPr/>
          </a:p>
          <a:p>
            <a:pPr indent="0" lvl="0" marL="0" marR="0" rtl="0" algn="ctr">
              <a:spcBef>
                <a:spcPts val="0"/>
              </a:spcBef>
              <a:spcAft>
                <a:spcPts val="0"/>
              </a:spcAft>
              <a:buNone/>
            </a:pPr>
            <a:r>
              <a:rPr lang="en-US" sz="1000">
                <a:solidFill>
                  <a:schemeClr val="dk1"/>
                </a:solidFill>
                <a:latin typeface="Arial"/>
                <a:ea typeface="Arial"/>
                <a:cs typeface="Arial"/>
                <a:sym typeface="Arial"/>
              </a:rPr>
              <a:t>https://commons.wikimedia.org</a:t>
            </a:r>
            <a:endParaRPr/>
          </a:p>
        </p:txBody>
      </p:sp>
      <p:pic>
        <p:nvPicPr>
          <p:cNvPr descr="Related image" id="260" name="Google Shape;260;p32"/>
          <p:cNvPicPr preferRelativeResize="0"/>
          <p:nvPr/>
        </p:nvPicPr>
        <p:blipFill rotWithShape="1">
          <a:blip r:embed="rId3">
            <a:alphaModFix/>
          </a:blip>
          <a:srcRect b="0" l="0" r="0" t="0"/>
          <a:stretch/>
        </p:blipFill>
        <p:spPr>
          <a:xfrm>
            <a:off x="3716977" y="3828602"/>
            <a:ext cx="4190814" cy="2814269"/>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265" name="Shape 265"/>
        <p:cNvGrpSpPr/>
        <p:nvPr/>
      </p:nvGrpSpPr>
      <p:grpSpPr>
        <a:xfrm>
          <a:off x="0" y="0"/>
          <a:ext cx="0" cy="0"/>
          <a:chOff x="0" y="0"/>
          <a:chExt cx="0" cy="0"/>
        </a:xfrm>
      </p:grpSpPr>
      <p:sp>
        <p:nvSpPr>
          <p:cNvPr id="266" name="Google Shape;266;p33"/>
          <p:cNvSpPr txBox="1"/>
          <p:nvPr>
            <p:ph type="title"/>
          </p:nvPr>
        </p:nvSpPr>
        <p:spPr>
          <a:xfrm>
            <a:off x="457200" y="241326"/>
            <a:ext cx="8062912" cy="659535"/>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6CB255"/>
              </a:buClr>
              <a:buSzPts val="2400"/>
              <a:buFont typeface="Arial Black"/>
              <a:buNone/>
            </a:pPr>
            <a:r>
              <a:rPr lang="en-US"/>
              <a:t>VICARIANCE VS. DISPERSAL</a:t>
            </a:r>
            <a:endParaRPr sz="2400">
              <a:solidFill>
                <a:srgbClr val="6CB255"/>
              </a:solidFill>
            </a:endParaRPr>
          </a:p>
        </p:txBody>
      </p:sp>
      <p:pic>
        <p:nvPicPr>
          <p:cNvPr descr="Figure_B18_03_01.jpg" id="267" name="Google Shape;267;p33"/>
          <p:cNvPicPr preferRelativeResize="0"/>
          <p:nvPr>
            <p:ph idx="2" type="pic"/>
          </p:nvPr>
        </p:nvPicPr>
        <p:blipFill rotWithShape="1">
          <a:blip r:embed="rId3">
            <a:alphaModFix/>
          </a:blip>
          <a:srcRect b="-5227" l="0" r="0" t="-5228"/>
          <a:stretch/>
        </p:blipFill>
        <p:spPr>
          <a:xfrm>
            <a:off x="457199" y="756281"/>
            <a:ext cx="4302125" cy="5608007"/>
          </a:xfrm>
          <a:prstGeom prst="rect">
            <a:avLst/>
          </a:prstGeom>
          <a:noFill/>
          <a:ln>
            <a:noFill/>
          </a:ln>
        </p:spPr>
      </p:pic>
      <p:sp>
        <p:nvSpPr>
          <p:cNvPr id="268" name="Google Shape;268;p33"/>
          <p:cNvSpPr/>
          <p:nvPr/>
        </p:nvSpPr>
        <p:spPr>
          <a:xfrm>
            <a:off x="187325" y="6087591"/>
            <a:ext cx="4572000" cy="55399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000">
                <a:solidFill>
                  <a:schemeClr val="dk1"/>
                </a:solidFill>
                <a:latin typeface="Arial"/>
                <a:ea typeface="Arial"/>
                <a:cs typeface="Arial"/>
                <a:sym typeface="Arial"/>
              </a:rPr>
              <a:t>(credit “northern spotted owl</a:t>
            </a:r>
            <a:r>
              <a:rPr lang="en-US" sz="1000">
                <a:solidFill>
                  <a:srgbClr val="000000"/>
                </a:solidFill>
                <a:latin typeface="Arial"/>
                <a:ea typeface="Arial"/>
                <a:cs typeface="Arial"/>
                <a:sym typeface="Arial"/>
              </a:rPr>
              <a:t>”</a:t>
            </a:r>
            <a:r>
              <a:rPr lang="en-US" sz="1000">
                <a:solidFill>
                  <a:schemeClr val="dk1"/>
                </a:solidFill>
                <a:latin typeface="Arial"/>
                <a:ea typeface="Arial"/>
                <a:cs typeface="Arial"/>
                <a:sym typeface="Arial"/>
              </a:rPr>
              <a:t>: modification of work by John and Karen Hollingsworth; credit “Mexican spotted owl</a:t>
            </a:r>
            <a:r>
              <a:rPr lang="en-US" sz="1000">
                <a:solidFill>
                  <a:srgbClr val="000000"/>
                </a:solidFill>
                <a:latin typeface="Arial"/>
                <a:ea typeface="Arial"/>
                <a:cs typeface="Arial"/>
                <a:sym typeface="Arial"/>
              </a:rPr>
              <a:t>”</a:t>
            </a:r>
            <a:r>
              <a:rPr lang="en-US" sz="1000">
                <a:solidFill>
                  <a:schemeClr val="dk1"/>
                </a:solidFill>
                <a:latin typeface="Arial"/>
                <a:ea typeface="Arial"/>
                <a:cs typeface="Arial"/>
                <a:sym typeface="Arial"/>
              </a:rPr>
              <a:t>: modification of work by Bill Radke)</a:t>
            </a:r>
            <a:endParaRPr/>
          </a:p>
        </p:txBody>
      </p:sp>
      <p:sp>
        <p:nvSpPr>
          <p:cNvPr id="269" name="Google Shape;269;p33"/>
          <p:cNvSpPr/>
          <p:nvPr/>
        </p:nvSpPr>
        <p:spPr>
          <a:xfrm>
            <a:off x="5976033" y="6087590"/>
            <a:ext cx="1768433" cy="369332"/>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900">
                <a:solidFill>
                  <a:schemeClr val="dk1"/>
                </a:solidFill>
                <a:latin typeface="Arial"/>
                <a:ea typeface="Arial"/>
                <a:cs typeface="Arial"/>
                <a:sym typeface="Arial"/>
              </a:rPr>
              <a:t>Maky</a:t>
            </a:r>
            <a:endParaRPr sz="900">
              <a:solidFill>
                <a:schemeClr val="dk1"/>
              </a:solidFill>
              <a:latin typeface="Arial"/>
              <a:ea typeface="Arial"/>
              <a:cs typeface="Arial"/>
              <a:sym typeface="Arial"/>
            </a:endParaRPr>
          </a:p>
          <a:p>
            <a:pPr indent="0" lvl="0" marL="0" marR="0" rtl="0" algn="ctr">
              <a:spcBef>
                <a:spcPts val="0"/>
              </a:spcBef>
              <a:spcAft>
                <a:spcPts val="0"/>
              </a:spcAft>
              <a:buNone/>
            </a:pPr>
            <a:r>
              <a:rPr lang="en-US" sz="900">
                <a:solidFill>
                  <a:schemeClr val="dk1"/>
                </a:solidFill>
                <a:latin typeface="Arial"/>
                <a:ea typeface="Arial"/>
                <a:cs typeface="Arial"/>
                <a:sym typeface="Arial"/>
              </a:rPr>
              <a:t>https://commons.wikimedia.org</a:t>
            </a:r>
            <a:endParaRPr/>
          </a:p>
        </p:txBody>
      </p:sp>
      <p:pic>
        <p:nvPicPr>
          <p:cNvPr descr="File:Extant Strepsirrhini.jpg" id="270" name="Google Shape;270;p33"/>
          <p:cNvPicPr preferRelativeResize="0"/>
          <p:nvPr/>
        </p:nvPicPr>
        <p:blipFill rotWithShape="1">
          <a:blip r:embed="rId4">
            <a:alphaModFix/>
          </a:blip>
          <a:srcRect b="0" l="0" r="0" t="0"/>
          <a:stretch/>
        </p:blipFill>
        <p:spPr>
          <a:xfrm>
            <a:off x="5200388" y="900521"/>
            <a:ext cx="3319724" cy="5187069"/>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4" name="Shape 274"/>
        <p:cNvGrpSpPr/>
        <p:nvPr/>
      </p:nvGrpSpPr>
      <p:grpSpPr>
        <a:xfrm>
          <a:off x="0" y="0"/>
          <a:ext cx="0" cy="0"/>
          <a:chOff x="0" y="0"/>
          <a:chExt cx="0" cy="0"/>
        </a:xfrm>
      </p:grpSpPr>
      <p:sp>
        <p:nvSpPr>
          <p:cNvPr id="275" name="Google Shape;275;p34"/>
          <p:cNvSpPr txBox="1"/>
          <p:nvPr>
            <p:ph type="title"/>
          </p:nvPr>
        </p:nvSpPr>
        <p:spPr>
          <a:xfrm>
            <a:off x="457200" y="241326"/>
            <a:ext cx="8062912" cy="659535"/>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6CB255"/>
              </a:buClr>
              <a:buSzPts val="2400"/>
              <a:buFont typeface="Arial Black"/>
              <a:buNone/>
            </a:pPr>
            <a:r>
              <a:rPr lang="en-US"/>
              <a:t>SYMPATRIC SPECIATION</a:t>
            </a:r>
            <a:endParaRPr/>
          </a:p>
        </p:txBody>
      </p:sp>
      <p:sp>
        <p:nvSpPr>
          <p:cNvPr id="276" name="Google Shape;276;p34"/>
          <p:cNvSpPr txBox="1"/>
          <p:nvPr>
            <p:ph idx="1" type="body"/>
          </p:nvPr>
        </p:nvSpPr>
        <p:spPr>
          <a:xfrm>
            <a:off x="457200" y="1135625"/>
            <a:ext cx="8062912" cy="5397909"/>
          </a:xfrm>
          <a:prstGeom prst="rect">
            <a:avLst/>
          </a:prstGeom>
          <a:noFill/>
          <a:ln>
            <a:noFill/>
          </a:ln>
        </p:spPr>
        <p:txBody>
          <a:bodyPr anchorCtr="0" anchor="t" bIns="45700" lIns="91425" spcFirstLastPara="1" rIns="91425" wrap="square" tIns="45700">
            <a:noAutofit/>
          </a:bodyPr>
          <a:lstStyle/>
          <a:p>
            <a:pPr indent="-236538" lvl="0" marL="236538" rtl="0" algn="l">
              <a:spcBef>
                <a:spcPts val="0"/>
              </a:spcBef>
              <a:spcAft>
                <a:spcPts val="0"/>
              </a:spcAft>
              <a:buSzPts val="2000"/>
              <a:buFont typeface="Arial"/>
              <a:buChar char="•"/>
            </a:pPr>
            <a:r>
              <a:rPr lang="en-US"/>
              <a:t>Occurs in the same geographical area without physical barriers to gene flow</a:t>
            </a:r>
            <a:endParaRPr/>
          </a:p>
          <a:p>
            <a:pPr indent="-236538" lvl="0" marL="236538" rtl="0" algn="l">
              <a:spcBef>
                <a:spcPts val="1000"/>
              </a:spcBef>
              <a:spcAft>
                <a:spcPts val="0"/>
              </a:spcAft>
              <a:buSzPts val="2000"/>
              <a:buFont typeface="Arial"/>
              <a:buChar char="•"/>
            </a:pPr>
            <a:r>
              <a:rPr lang="en-US"/>
              <a:t>Caused by chromosomal errors in cell division in mainly plants</a:t>
            </a:r>
            <a:endParaRPr/>
          </a:p>
          <a:p>
            <a:pPr indent="-457200" lvl="1" marL="1188720" rtl="0" algn="l">
              <a:spcBef>
                <a:spcPts val="1000"/>
              </a:spcBef>
              <a:spcAft>
                <a:spcPts val="0"/>
              </a:spcAft>
              <a:buSzPts val="2000"/>
              <a:buFont typeface="Arial Black"/>
              <a:buAutoNum type="arabicPeriod"/>
            </a:pPr>
            <a:r>
              <a:rPr lang="en-US"/>
              <a:t>Aneuploidy</a:t>
            </a:r>
            <a:endParaRPr/>
          </a:p>
          <a:p>
            <a:pPr indent="-457200" lvl="1" marL="1188720" rtl="0" algn="l">
              <a:spcBef>
                <a:spcPts val="400"/>
              </a:spcBef>
              <a:spcAft>
                <a:spcPts val="0"/>
              </a:spcAft>
              <a:buSzPts val="2000"/>
              <a:buFont typeface="Arial Black"/>
              <a:buAutoNum type="arabicPeriod"/>
            </a:pPr>
            <a:r>
              <a:rPr lang="en-US"/>
              <a:t>Autopolyploidy</a:t>
            </a:r>
            <a:endParaRPr/>
          </a:p>
          <a:p>
            <a:pPr indent="-457200" lvl="1" marL="1188720" rtl="0" algn="l">
              <a:spcBef>
                <a:spcPts val="400"/>
              </a:spcBef>
              <a:spcAft>
                <a:spcPts val="0"/>
              </a:spcAft>
              <a:buSzPts val="2000"/>
              <a:buFont typeface="Arial Black"/>
              <a:buAutoNum type="arabicPeriod"/>
            </a:pPr>
            <a:r>
              <a:rPr lang="en-US"/>
              <a:t>Allopolyploidy</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0" name="Shape 60"/>
        <p:cNvGrpSpPr/>
        <p:nvPr/>
      </p:nvGrpSpPr>
      <p:grpSpPr>
        <a:xfrm>
          <a:off x="0" y="0"/>
          <a:ext cx="0" cy="0"/>
          <a:chOff x="0" y="0"/>
          <a:chExt cx="0" cy="0"/>
        </a:xfrm>
      </p:grpSpPr>
      <p:sp>
        <p:nvSpPr>
          <p:cNvPr id="61" name="Google Shape;61;p8"/>
          <p:cNvSpPr txBox="1"/>
          <p:nvPr>
            <p:ph type="title"/>
          </p:nvPr>
        </p:nvSpPr>
        <p:spPr>
          <a:xfrm>
            <a:off x="457200" y="241326"/>
            <a:ext cx="8062912" cy="659535"/>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6CB255"/>
              </a:buClr>
              <a:buSzPts val="2400"/>
              <a:buFont typeface="Arial Black"/>
              <a:buNone/>
            </a:pPr>
            <a:r>
              <a:rPr lang="en-US"/>
              <a:t>DO SPECIES CHANGE?</a:t>
            </a:r>
            <a:endParaRPr/>
          </a:p>
        </p:txBody>
      </p:sp>
      <p:sp>
        <p:nvSpPr>
          <p:cNvPr id="62" name="Google Shape;62;p8"/>
          <p:cNvSpPr txBox="1"/>
          <p:nvPr>
            <p:ph idx="1" type="body"/>
          </p:nvPr>
        </p:nvSpPr>
        <p:spPr>
          <a:xfrm>
            <a:off x="457200" y="1072444"/>
            <a:ext cx="8062912" cy="493792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SzPts val="2000"/>
              <a:buFont typeface="Arial"/>
              <a:buChar char="•"/>
            </a:pPr>
            <a:r>
              <a:rPr lang="en-US"/>
              <a:t>1700s: </a:t>
            </a:r>
            <a:endParaRPr/>
          </a:p>
          <a:p>
            <a:pPr indent="-342900" lvl="1" marL="1074420" rtl="0" algn="l">
              <a:spcBef>
                <a:spcPts val="1000"/>
              </a:spcBef>
              <a:spcAft>
                <a:spcPts val="0"/>
              </a:spcAft>
              <a:buSzPts val="2000"/>
              <a:buFont typeface="Arial"/>
              <a:buChar char="•"/>
            </a:pPr>
            <a:r>
              <a:rPr lang="en-US"/>
              <a:t>Georges-Louis Leclerc Comte de Buffon </a:t>
            </a:r>
            <a:endParaRPr/>
          </a:p>
          <a:p>
            <a:pPr indent="-342900" lvl="2" marL="1600200" rtl="0" algn="l">
              <a:spcBef>
                <a:spcPts val="360"/>
              </a:spcBef>
              <a:spcAft>
                <a:spcPts val="0"/>
              </a:spcAft>
              <a:buSzPts val="1800"/>
              <a:buFont typeface="Arial"/>
              <a:buChar char="•"/>
            </a:pPr>
            <a:r>
              <a:rPr lang="en-US"/>
              <a:t>Reintroduced the idea of evolution</a:t>
            </a:r>
            <a:endParaRPr/>
          </a:p>
          <a:p>
            <a:pPr indent="-342900" lvl="2" marL="1600200" rtl="0" algn="l">
              <a:spcBef>
                <a:spcPts val="360"/>
              </a:spcBef>
              <a:spcAft>
                <a:spcPts val="0"/>
              </a:spcAft>
              <a:buSzPts val="1800"/>
              <a:buFont typeface="Arial"/>
              <a:buChar char="•"/>
            </a:pPr>
            <a:r>
              <a:rPr lang="en-US"/>
              <a:t>Geographic regions have different plant and animal populations, even when the environments are similar</a:t>
            </a:r>
            <a:endParaRPr/>
          </a:p>
          <a:p>
            <a:pPr indent="-342900" lvl="1" marL="1074420" rtl="0" algn="l">
              <a:spcBef>
                <a:spcPts val="400"/>
              </a:spcBef>
              <a:spcAft>
                <a:spcPts val="0"/>
              </a:spcAft>
              <a:buSzPts val="2000"/>
              <a:buFont typeface="Arial"/>
              <a:buChar char="•"/>
            </a:pPr>
            <a:r>
              <a:rPr lang="en-US"/>
              <a:t>James Hutton</a:t>
            </a:r>
            <a:endParaRPr/>
          </a:p>
          <a:p>
            <a:pPr indent="-342900" lvl="2" marL="1600200" rtl="0" algn="l">
              <a:spcBef>
                <a:spcPts val="360"/>
              </a:spcBef>
              <a:spcAft>
                <a:spcPts val="0"/>
              </a:spcAft>
              <a:buSzPts val="1800"/>
              <a:buFont typeface="Arial"/>
              <a:buChar char="•"/>
            </a:pPr>
            <a:r>
              <a:rPr lang="en-US"/>
              <a:t>Geological changes occur gradually by accumulating small changes (not catastrophic processes)</a:t>
            </a:r>
            <a:endParaRPr/>
          </a:p>
          <a:p>
            <a:pPr indent="0" lvl="0" marL="0" rtl="0" algn="l">
              <a:spcBef>
                <a:spcPts val="400"/>
              </a:spcBef>
              <a:spcAft>
                <a:spcPts val="0"/>
              </a:spcAft>
              <a:buClr>
                <a:srgbClr val="6CB255"/>
              </a:buClr>
              <a:buSzPts val="2000"/>
              <a:buNone/>
            </a:pPr>
            <a:r>
              <a:t/>
            </a:r>
            <a:endParaRPr/>
          </a:p>
        </p:txBody>
      </p:sp>
      <p:pic>
        <p:nvPicPr>
          <p:cNvPr descr="File:Buffon 1707-1788.jpg" id="63" name="Google Shape;63;p8"/>
          <p:cNvPicPr preferRelativeResize="0"/>
          <p:nvPr/>
        </p:nvPicPr>
        <p:blipFill rotWithShape="1">
          <a:blip r:embed="rId3">
            <a:alphaModFix/>
          </a:blip>
          <a:srcRect b="0" l="0" r="0" t="0"/>
          <a:stretch/>
        </p:blipFill>
        <p:spPr>
          <a:xfrm>
            <a:off x="2565642" y="3850938"/>
            <a:ext cx="1865370" cy="2765735"/>
          </a:xfrm>
          <a:prstGeom prst="rect">
            <a:avLst/>
          </a:prstGeom>
          <a:noFill/>
          <a:ln>
            <a:noFill/>
          </a:ln>
        </p:spPr>
      </p:pic>
      <p:pic>
        <p:nvPicPr>
          <p:cNvPr descr="File:Hutton James portrait Raeburn.jpg" id="64" name="Google Shape;64;p8"/>
          <p:cNvPicPr preferRelativeResize="0"/>
          <p:nvPr/>
        </p:nvPicPr>
        <p:blipFill rotWithShape="1">
          <a:blip r:embed="rId4">
            <a:alphaModFix/>
          </a:blip>
          <a:srcRect b="0" l="0" r="0" t="0"/>
          <a:stretch/>
        </p:blipFill>
        <p:spPr>
          <a:xfrm>
            <a:off x="4712990" y="3850939"/>
            <a:ext cx="1982110" cy="2765735"/>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0" name="Shape 280"/>
        <p:cNvGrpSpPr/>
        <p:nvPr/>
      </p:nvGrpSpPr>
      <p:grpSpPr>
        <a:xfrm>
          <a:off x="0" y="0"/>
          <a:ext cx="0" cy="0"/>
          <a:chOff x="0" y="0"/>
          <a:chExt cx="0" cy="0"/>
        </a:xfrm>
      </p:grpSpPr>
      <p:sp>
        <p:nvSpPr>
          <p:cNvPr id="281" name="Google Shape;281;p35"/>
          <p:cNvSpPr txBox="1"/>
          <p:nvPr>
            <p:ph type="title"/>
          </p:nvPr>
        </p:nvSpPr>
        <p:spPr>
          <a:xfrm>
            <a:off x="457199" y="22321"/>
            <a:ext cx="8062912" cy="659535"/>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6CB255"/>
              </a:buClr>
              <a:buSzPts val="2400"/>
              <a:buFont typeface="Arial Black"/>
              <a:buNone/>
            </a:pPr>
            <a:r>
              <a:rPr lang="en-US"/>
              <a:t>ANEUPLOIDY</a:t>
            </a:r>
            <a:endParaRPr/>
          </a:p>
        </p:txBody>
      </p:sp>
      <p:pic>
        <p:nvPicPr>
          <p:cNvPr descr="Figure_B18_03_03.png" id="282" name="Google Shape;282;p35"/>
          <p:cNvPicPr preferRelativeResize="0"/>
          <p:nvPr>
            <p:ph idx="2" type="pic"/>
          </p:nvPr>
        </p:nvPicPr>
        <p:blipFill rotWithShape="1">
          <a:blip r:embed="rId3">
            <a:alphaModFix/>
          </a:blip>
          <a:srcRect b="0" l="-1879" r="-1626" t="0"/>
          <a:stretch/>
        </p:blipFill>
        <p:spPr>
          <a:xfrm>
            <a:off x="1241798" y="902121"/>
            <a:ext cx="6493714" cy="4309425"/>
          </a:xfrm>
          <a:prstGeom prst="rect">
            <a:avLst/>
          </a:prstGeom>
          <a:noFill/>
          <a:ln>
            <a:noFill/>
          </a:ln>
        </p:spPr>
      </p:pic>
      <p:sp>
        <p:nvSpPr>
          <p:cNvPr id="283" name="Google Shape;283;p35"/>
          <p:cNvSpPr txBox="1"/>
          <p:nvPr>
            <p:ph idx="1" type="body"/>
          </p:nvPr>
        </p:nvSpPr>
        <p:spPr>
          <a:xfrm>
            <a:off x="457199" y="5372688"/>
            <a:ext cx="8441872" cy="1166382"/>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SzPts val="2000"/>
              <a:buFont typeface="Arial"/>
              <a:buChar char="•"/>
            </a:pPr>
            <a:r>
              <a:rPr lang="en-US"/>
              <a:t>Gametes have too few or too many individual chromosomes</a:t>
            </a:r>
            <a:endParaRPr/>
          </a:p>
          <a:p>
            <a:pPr indent="-342900" lvl="0" marL="342900" rtl="0" algn="l">
              <a:spcBef>
                <a:spcPts val="1000"/>
              </a:spcBef>
              <a:spcAft>
                <a:spcPts val="0"/>
              </a:spcAft>
              <a:buSzPts val="2000"/>
              <a:buFont typeface="Arial"/>
              <a:buChar char="•"/>
            </a:pPr>
            <a:r>
              <a:rPr lang="en-US"/>
              <a:t>Caused by nondisjunction during meiosis </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7" name="Shape 287"/>
        <p:cNvGrpSpPr/>
        <p:nvPr/>
      </p:nvGrpSpPr>
      <p:grpSpPr>
        <a:xfrm>
          <a:off x="0" y="0"/>
          <a:ext cx="0" cy="0"/>
          <a:chOff x="0" y="0"/>
          <a:chExt cx="0" cy="0"/>
        </a:xfrm>
      </p:grpSpPr>
      <p:sp>
        <p:nvSpPr>
          <p:cNvPr id="288" name="Google Shape;288;p36"/>
          <p:cNvSpPr txBox="1"/>
          <p:nvPr>
            <p:ph type="title"/>
          </p:nvPr>
        </p:nvSpPr>
        <p:spPr>
          <a:xfrm>
            <a:off x="457200" y="241326"/>
            <a:ext cx="8062912" cy="659535"/>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6CB255"/>
              </a:buClr>
              <a:buSzPts val="2400"/>
              <a:buFont typeface="Arial Black"/>
              <a:buNone/>
            </a:pPr>
            <a:r>
              <a:rPr lang="en-US"/>
              <a:t>AUTOPOLYPLOIDY</a:t>
            </a:r>
            <a:endParaRPr/>
          </a:p>
        </p:txBody>
      </p:sp>
      <p:pic>
        <p:nvPicPr>
          <p:cNvPr descr="Figure_B18_03_04.jpg" id="289" name="Google Shape;289;p36"/>
          <p:cNvPicPr preferRelativeResize="0"/>
          <p:nvPr>
            <p:ph idx="2" type="pic"/>
          </p:nvPr>
        </p:nvPicPr>
        <p:blipFill rotWithShape="1">
          <a:blip r:embed="rId3">
            <a:alphaModFix/>
          </a:blip>
          <a:srcRect b="0" l="-3780" r="-3779" t="0"/>
          <a:stretch/>
        </p:blipFill>
        <p:spPr>
          <a:xfrm>
            <a:off x="457199" y="1122386"/>
            <a:ext cx="8062913" cy="3500071"/>
          </a:xfrm>
          <a:prstGeom prst="rect">
            <a:avLst/>
          </a:prstGeom>
          <a:noFill/>
          <a:ln>
            <a:noFill/>
          </a:ln>
        </p:spPr>
      </p:pic>
      <p:sp>
        <p:nvSpPr>
          <p:cNvPr id="290" name="Google Shape;290;p36"/>
          <p:cNvSpPr txBox="1"/>
          <p:nvPr>
            <p:ph idx="1" type="body"/>
          </p:nvPr>
        </p:nvSpPr>
        <p:spPr>
          <a:xfrm>
            <a:off x="457200" y="4843982"/>
            <a:ext cx="8062912" cy="1772692"/>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SzPts val="2000"/>
              <a:buFont typeface="Arial"/>
              <a:buChar char="•"/>
            </a:pPr>
            <a:r>
              <a:rPr lang="en-US"/>
              <a:t>“Self”: complete extra set of chromosomes from the same species</a:t>
            </a:r>
            <a:endParaRPr/>
          </a:p>
          <a:p>
            <a:pPr indent="-342900" lvl="0" marL="342900" rtl="0" algn="l">
              <a:spcBef>
                <a:spcPts val="1000"/>
              </a:spcBef>
              <a:spcAft>
                <a:spcPts val="0"/>
              </a:spcAft>
              <a:buSzPts val="2000"/>
              <a:buFont typeface="Arial"/>
              <a:buChar char="•"/>
            </a:pPr>
            <a:r>
              <a:rPr lang="en-US"/>
              <a:t>Results when mitosis is not followed by cytokinesis</a:t>
            </a:r>
            <a:endParaRPr/>
          </a:p>
          <a:p>
            <a:pPr indent="-342900" lvl="0" marL="342900" rtl="0" algn="l">
              <a:spcBef>
                <a:spcPts val="1000"/>
              </a:spcBef>
              <a:spcAft>
                <a:spcPts val="0"/>
              </a:spcAft>
              <a:buSzPts val="2000"/>
              <a:buFont typeface="Arial"/>
              <a:buChar char="•"/>
            </a:pPr>
            <a:r>
              <a:rPr lang="en-US"/>
              <a:t>Individuals can self pollinate or mate with other, similar plants if they have an even number of chromosome sets</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4" name="Shape 294"/>
        <p:cNvGrpSpPr/>
        <p:nvPr/>
      </p:nvGrpSpPr>
      <p:grpSpPr>
        <a:xfrm>
          <a:off x="0" y="0"/>
          <a:ext cx="0" cy="0"/>
          <a:chOff x="0" y="0"/>
          <a:chExt cx="0" cy="0"/>
        </a:xfrm>
      </p:grpSpPr>
      <p:sp>
        <p:nvSpPr>
          <p:cNvPr id="295" name="Google Shape;295;p37"/>
          <p:cNvSpPr txBox="1"/>
          <p:nvPr>
            <p:ph type="title"/>
          </p:nvPr>
        </p:nvSpPr>
        <p:spPr>
          <a:xfrm>
            <a:off x="457200" y="241326"/>
            <a:ext cx="8062912" cy="659535"/>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6CB255"/>
              </a:buClr>
              <a:buSzPts val="2400"/>
              <a:buFont typeface="Arial Black"/>
              <a:buNone/>
            </a:pPr>
            <a:r>
              <a:rPr lang="en-US"/>
              <a:t>ALLOPLOIDY</a:t>
            </a:r>
            <a:endParaRPr/>
          </a:p>
        </p:txBody>
      </p:sp>
      <p:pic>
        <p:nvPicPr>
          <p:cNvPr descr="Figure_B18_03_05.jpg" id="296" name="Google Shape;296;p37"/>
          <p:cNvPicPr preferRelativeResize="0"/>
          <p:nvPr>
            <p:ph idx="2" type="pic"/>
          </p:nvPr>
        </p:nvPicPr>
        <p:blipFill rotWithShape="1">
          <a:blip r:embed="rId3">
            <a:alphaModFix/>
          </a:blip>
          <a:srcRect b="0" l="-11478" r="-11477" t="0"/>
          <a:stretch/>
        </p:blipFill>
        <p:spPr>
          <a:xfrm>
            <a:off x="0" y="1106058"/>
            <a:ext cx="9451286" cy="4102757"/>
          </a:xfrm>
          <a:prstGeom prst="rect">
            <a:avLst/>
          </a:prstGeom>
          <a:noFill/>
          <a:ln>
            <a:noFill/>
          </a:ln>
        </p:spPr>
      </p:pic>
      <p:sp>
        <p:nvSpPr>
          <p:cNvPr id="297" name="Google Shape;297;p37"/>
          <p:cNvSpPr txBox="1"/>
          <p:nvPr>
            <p:ph idx="1" type="body"/>
          </p:nvPr>
        </p:nvSpPr>
        <p:spPr>
          <a:xfrm>
            <a:off x="261257" y="5366497"/>
            <a:ext cx="8605157" cy="1166382"/>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SzPts val="2000"/>
              <a:buFont typeface="Arial"/>
              <a:buChar char="•"/>
            </a:pPr>
            <a:r>
              <a:rPr lang="en-US"/>
              <a:t>“Other”: extra set of chromosomes from a different species</a:t>
            </a:r>
            <a:endParaRPr/>
          </a:p>
          <a:p>
            <a:pPr indent="-342900" lvl="0" marL="342900" rtl="0" algn="l">
              <a:spcBef>
                <a:spcPts val="1000"/>
              </a:spcBef>
              <a:spcAft>
                <a:spcPts val="0"/>
              </a:spcAft>
              <a:buSzPts val="2000"/>
              <a:buFont typeface="Arial"/>
              <a:buChar char="•"/>
            </a:pPr>
            <a:r>
              <a:rPr lang="en-US"/>
              <a:t>Individuals can self pollinate or mate with other, similar plants if they have an even number of chromosome sets</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1" name="Shape 301"/>
        <p:cNvGrpSpPr/>
        <p:nvPr/>
      </p:nvGrpSpPr>
      <p:grpSpPr>
        <a:xfrm>
          <a:off x="0" y="0"/>
          <a:ext cx="0" cy="0"/>
          <a:chOff x="0" y="0"/>
          <a:chExt cx="0" cy="0"/>
        </a:xfrm>
      </p:grpSpPr>
      <p:sp>
        <p:nvSpPr>
          <p:cNvPr id="302" name="Google Shape;302;p38"/>
          <p:cNvSpPr txBox="1"/>
          <p:nvPr>
            <p:ph type="title"/>
          </p:nvPr>
        </p:nvSpPr>
        <p:spPr>
          <a:xfrm>
            <a:off x="457200" y="241326"/>
            <a:ext cx="8062912" cy="659535"/>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6CB255"/>
              </a:buClr>
              <a:buSzPts val="2400"/>
              <a:buFont typeface="Arial Black"/>
              <a:buNone/>
            </a:pPr>
            <a:r>
              <a:rPr lang="en-US"/>
              <a:t>ADAPTIVE RADIATION</a:t>
            </a:r>
            <a:endParaRPr/>
          </a:p>
        </p:txBody>
      </p:sp>
      <p:pic>
        <p:nvPicPr>
          <p:cNvPr descr="Figure_B18_03_02.jpg" id="303" name="Google Shape;303;p38"/>
          <p:cNvPicPr preferRelativeResize="0"/>
          <p:nvPr>
            <p:ph idx="2" type="pic"/>
          </p:nvPr>
        </p:nvPicPr>
        <p:blipFill rotWithShape="1">
          <a:blip r:embed="rId3">
            <a:alphaModFix/>
          </a:blip>
          <a:srcRect b="0" l="-14798" r="-12560" t="0"/>
          <a:stretch/>
        </p:blipFill>
        <p:spPr>
          <a:xfrm>
            <a:off x="457199" y="3399423"/>
            <a:ext cx="4250863" cy="3337668"/>
          </a:xfrm>
          <a:prstGeom prst="rect">
            <a:avLst/>
          </a:prstGeom>
          <a:noFill/>
          <a:ln>
            <a:noFill/>
          </a:ln>
        </p:spPr>
      </p:pic>
      <p:sp>
        <p:nvSpPr>
          <p:cNvPr id="304" name="Google Shape;304;p38"/>
          <p:cNvSpPr txBox="1"/>
          <p:nvPr>
            <p:ph idx="1" type="body"/>
          </p:nvPr>
        </p:nvSpPr>
        <p:spPr>
          <a:xfrm>
            <a:off x="457199" y="1021278"/>
            <a:ext cx="4482935" cy="5595395"/>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SzPts val="2000"/>
              <a:buFont typeface="Arial"/>
              <a:buChar char="•"/>
            </a:pPr>
            <a:r>
              <a:rPr lang="en-US"/>
              <a:t>In some cases, a species can spread throughout an area and each population find a distinct niche </a:t>
            </a:r>
            <a:endParaRPr/>
          </a:p>
          <a:p>
            <a:pPr indent="-342900" lvl="0" marL="342900" rtl="0" algn="l">
              <a:spcBef>
                <a:spcPts val="1000"/>
              </a:spcBef>
              <a:spcAft>
                <a:spcPts val="0"/>
              </a:spcAft>
              <a:buSzPts val="2000"/>
              <a:buFont typeface="Arial"/>
              <a:buChar char="•"/>
            </a:pPr>
            <a:r>
              <a:rPr lang="en-US"/>
              <a:t>Over time, the varied demands of the different niches lead to multiple speciation events </a:t>
            </a:r>
            <a:endParaRPr/>
          </a:p>
        </p:txBody>
      </p:sp>
      <p:sp>
        <p:nvSpPr>
          <p:cNvPr id="305" name="Google Shape;305;p38"/>
          <p:cNvSpPr/>
          <p:nvPr/>
        </p:nvSpPr>
        <p:spPr>
          <a:xfrm>
            <a:off x="6213540" y="6325090"/>
            <a:ext cx="1768433" cy="369332"/>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900">
                <a:solidFill>
                  <a:schemeClr val="dk1"/>
                </a:solidFill>
                <a:latin typeface="Arial"/>
                <a:ea typeface="Arial"/>
                <a:cs typeface="Arial"/>
                <a:sym typeface="Arial"/>
              </a:rPr>
              <a:t>Maky</a:t>
            </a:r>
            <a:endParaRPr sz="900">
              <a:solidFill>
                <a:schemeClr val="dk1"/>
              </a:solidFill>
              <a:latin typeface="Arial"/>
              <a:ea typeface="Arial"/>
              <a:cs typeface="Arial"/>
              <a:sym typeface="Arial"/>
            </a:endParaRPr>
          </a:p>
          <a:p>
            <a:pPr indent="0" lvl="0" marL="0" marR="0" rtl="0" algn="ctr">
              <a:spcBef>
                <a:spcPts val="0"/>
              </a:spcBef>
              <a:spcAft>
                <a:spcPts val="0"/>
              </a:spcAft>
              <a:buNone/>
            </a:pPr>
            <a:r>
              <a:rPr lang="en-US" sz="900">
                <a:solidFill>
                  <a:schemeClr val="dk1"/>
                </a:solidFill>
                <a:latin typeface="Arial"/>
                <a:ea typeface="Arial"/>
                <a:cs typeface="Arial"/>
                <a:sym typeface="Arial"/>
              </a:rPr>
              <a:t>https://commons.wikimedia.org</a:t>
            </a:r>
            <a:endParaRPr/>
          </a:p>
        </p:txBody>
      </p:sp>
      <p:pic>
        <p:nvPicPr>
          <p:cNvPr descr="File:Extant Strepsirrhini.jpg" id="306" name="Google Shape;306;p38"/>
          <p:cNvPicPr preferRelativeResize="0"/>
          <p:nvPr/>
        </p:nvPicPr>
        <p:blipFill rotWithShape="1">
          <a:blip r:embed="rId4">
            <a:alphaModFix/>
          </a:blip>
          <a:srcRect b="0" l="0" r="0" t="0"/>
          <a:stretch/>
        </p:blipFill>
        <p:spPr>
          <a:xfrm>
            <a:off x="5200387" y="729696"/>
            <a:ext cx="3581053" cy="5595395"/>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1" name="Shape 311"/>
        <p:cNvGrpSpPr/>
        <p:nvPr/>
      </p:nvGrpSpPr>
      <p:grpSpPr>
        <a:xfrm>
          <a:off x="0" y="0"/>
          <a:ext cx="0" cy="0"/>
          <a:chOff x="0" y="0"/>
          <a:chExt cx="0" cy="0"/>
        </a:xfrm>
      </p:grpSpPr>
      <p:sp>
        <p:nvSpPr>
          <p:cNvPr id="312" name="Google Shape;312;p39"/>
          <p:cNvSpPr txBox="1"/>
          <p:nvPr>
            <p:ph type="title"/>
          </p:nvPr>
        </p:nvSpPr>
        <p:spPr>
          <a:xfrm>
            <a:off x="457199" y="0"/>
            <a:ext cx="8062912" cy="659535"/>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6CB255"/>
              </a:buClr>
              <a:buSzPts val="2400"/>
              <a:buFont typeface="Arial Black"/>
              <a:buNone/>
            </a:pPr>
            <a:r>
              <a:rPr lang="en-US"/>
              <a:t>REPRODUCTIVE ISOLATION</a:t>
            </a:r>
            <a:endParaRPr/>
          </a:p>
        </p:txBody>
      </p:sp>
      <p:sp>
        <p:nvSpPr>
          <p:cNvPr id="313" name="Google Shape;313;p39"/>
          <p:cNvSpPr txBox="1"/>
          <p:nvPr>
            <p:ph idx="1" type="body"/>
          </p:nvPr>
        </p:nvSpPr>
        <p:spPr>
          <a:xfrm>
            <a:off x="186076" y="659535"/>
            <a:ext cx="8605157" cy="5018474"/>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SzPts val="2400"/>
              <a:buFont typeface="Arial"/>
              <a:buChar char="•"/>
            </a:pPr>
            <a:r>
              <a:rPr lang="en-US" sz="2400"/>
              <a:t>Given enough time, the genetic and phenotypic changes in the two populations will lead to </a:t>
            </a:r>
            <a:r>
              <a:rPr b="1" lang="en-US" sz="2400"/>
              <a:t>reproductive isolation</a:t>
            </a:r>
            <a:endParaRPr/>
          </a:p>
          <a:p>
            <a:pPr indent="-342900" lvl="1" marL="1074420" rtl="0" algn="l">
              <a:spcBef>
                <a:spcPts val="1080"/>
              </a:spcBef>
              <a:spcAft>
                <a:spcPts val="0"/>
              </a:spcAft>
              <a:buSzPts val="2400"/>
              <a:buFont typeface="Arial"/>
              <a:buChar char="•"/>
            </a:pPr>
            <a:r>
              <a:rPr i="1" lang="en-US" sz="2400"/>
              <a:t>The inability to interbreed</a:t>
            </a:r>
            <a:endParaRPr/>
          </a:p>
          <a:p>
            <a:pPr indent="-342900" lvl="1" marL="1074420" rtl="0" algn="l">
              <a:spcBef>
                <a:spcPts val="480"/>
              </a:spcBef>
              <a:spcAft>
                <a:spcPts val="0"/>
              </a:spcAft>
              <a:buSzPts val="2400"/>
              <a:buFont typeface="Arial"/>
              <a:buChar char="•"/>
            </a:pPr>
            <a:r>
              <a:rPr lang="en-US" sz="2400"/>
              <a:t>This is the point the populations are different species</a:t>
            </a:r>
            <a:endParaRPr/>
          </a:p>
          <a:p>
            <a:pPr indent="-342900" lvl="0" marL="342900" rtl="0" algn="l">
              <a:spcBef>
                <a:spcPts val="480"/>
              </a:spcBef>
              <a:spcAft>
                <a:spcPts val="0"/>
              </a:spcAft>
              <a:buSzPts val="2400"/>
              <a:buFont typeface="Arial"/>
              <a:buChar char="•"/>
            </a:pPr>
            <a:r>
              <a:rPr lang="en-US" sz="2400"/>
              <a:t>Reproductive isolation is maintained by </a:t>
            </a:r>
            <a:r>
              <a:rPr b="1" lang="en-US" sz="2400"/>
              <a:t>reproductive barriers</a:t>
            </a:r>
            <a:endParaRPr/>
          </a:p>
          <a:p>
            <a:pPr indent="-342900" lvl="1" marL="1074420" rtl="0" algn="l">
              <a:spcBef>
                <a:spcPts val="1080"/>
              </a:spcBef>
              <a:spcAft>
                <a:spcPts val="0"/>
              </a:spcAft>
              <a:buSzPts val="2400"/>
              <a:buFont typeface="Arial"/>
              <a:buChar char="•"/>
            </a:pPr>
            <a:r>
              <a:rPr i="1" lang="en-US" sz="2400" u="sng"/>
              <a:t>Any</a:t>
            </a:r>
            <a:r>
              <a:rPr i="1" lang="en-US" sz="2400"/>
              <a:t> feature of a species that keeps it reproductively isolated from other species</a:t>
            </a:r>
            <a:endParaRPr/>
          </a:p>
          <a:p>
            <a:pPr indent="-457200" lvl="2" marL="1714500" rtl="0" algn="l">
              <a:spcBef>
                <a:spcPts val="440"/>
              </a:spcBef>
              <a:spcAft>
                <a:spcPts val="0"/>
              </a:spcAft>
              <a:buSzPts val="2200"/>
              <a:buFont typeface="Arial Black"/>
              <a:buAutoNum type="arabicPeriod"/>
            </a:pPr>
            <a:r>
              <a:rPr b="1" lang="en-US" sz="2200"/>
              <a:t>Prezygotic barriers</a:t>
            </a:r>
            <a:endParaRPr/>
          </a:p>
          <a:p>
            <a:pPr indent="-457200" lvl="3" marL="2171700" rtl="0" algn="l">
              <a:spcBef>
                <a:spcPts val="440"/>
              </a:spcBef>
              <a:spcAft>
                <a:spcPts val="0"/>
              </a:spcAft>
              <a:buSzPts val="2200"/>
              <a:buFont typeface="Arial"/>
              <a:buChar char="•"/>
            </a:pPr>
            <a:r>
              <a:rPr lang="en-US" sz="2200"/>
              <a:t>Prevent fertilization</a:t>
            </a:r>
            <a:endParaRPr/>
          </a:p>
          <a:p>
            <a:pPr indent="-457200" lvl="2" marL="1714500" rtl="0" algn="l">
              <a:spcBef>
                <a:spcPts val="440"/>
              </a:spcBef>
              <a:spcAft>
                <a:spcPts val="0"/>
              </a:spcAft>
              <a:buSzPts val="2200"/>
              <a:buFont typeface="Arial Black"/>
              <a:buAutoNum type="arabicPeriod"/>
            </a:pPr>
            <a:r>
              <a:rPr b="1" lang="en-US" sz="2200"/>
              <a:t>Postzygotic barriers</a:t>
            </a:r>
            <a:endParaRPr/>
          </a:p>
          <a:p>
            <a:pPr indent="-457200" lvl="3" marL="2171700" rtl="0" algn="l">
              <a:spcBef>
                <a:spcPts val="440"/>
              </a:spcBef>
              <a:spcAft>
                <a:spcPts val="0"/>
              </a:spcAft>
              <a:buSzPts val="2200"/>
              <a:buFont typeface="Arial"/>
              <a:buChar char="•"/>
            </a:pPr>
            <a:r>
              <a:rPr lang="en-US" sz="2200"/>
              <a:t>After fertilization</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7" name="Shape 317"/>
        <p:cNvGrpSpPr/>
        <p:nvPr/>
      </p:nvGrpSpPr>
      <p:grpSpPr>
        <a:xfrm>
          <a:off x="0" y="0"/>
          <a:ext cx="0" cy="0"/>
          <a:chOff x="0" y="0"/>
          <a:chExt cx="0" cy="0"/>
        </a:xfrm>
      </p:grpSpPr>
      <p:sp>
        <p:nvSpPr>
          <p:cNvPr id="318" name="Google Shape;318;p40"/>
          <p:cNvSpPr txBox="1"/>
          <p:nvPr>
            <p:ph type="title"/>
          </p:nvPr>
        </p:nvSpPr>
        <p:spPr>
          <a:xfrm>
            <a:off x="457200" y="241326"/>
            <a:ext cx="8062912" cy="659535"/>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6CB255"/>
              </a:buClr>
              <a:buSzPts val="2400"/>
              <a:buFont typeface="Arial Black"/>
              <a:buNone/>
            </a:pPr>
            <a:r>
              <a:rPr lang="en-US"/>
              <a:t>PREZYGOTIC BARRIERS TO REPRODUCTION</a:t>
            </a:r>
            <a:endParaRPr/>
          </a:p>
        </p:txBody>
      </p:sp>
      <p:pic>
        <p:nvPicPr>
          <p:cNvPr descr="Figure_B18_02_06ab.jpg" id="319" name="Google Shape;319;p40"/>
          <p:cNvPicPr preferRelativeResize="0"/>
          <p:nvPr>
            <p:ph idx="2" type="pic"/>
          </p:nvPr>
        </p:nvPicPr>
        <p:blipFill rotWithShape="1">
          <a:blip r:embed="rId3">
            <a:alphaModFix/>
          </a:blip>
          <a:srcRect b="-2301" l="0" r="0" t="-2301"/>
          <a:stretch/>
        </p:blipFill>
        <p:spPr>
          <a:xfrm>
            <a:off x="457199" y="1122386"/>
            <a:ext cx="8062913" cy="3500071"/>
          </a:xfrm>
          <a:prstGeom prst="rect">
            <a:avLst/>
          </a:prstGeom>
          <a:noFill/>
          <a:ln>
            <a:noFill/>
          </a:ln>
        </p:spPr>
      </p:pic>
      <p:sp>
        <p:nvSpPr>
          <p:cNvPr id="320" name="Google Shape;320;p40"/>
          <p:cNvSpPr txBox="1"/>
          <p:nvPr>
            <p:ph idx="1" type="body"/>
          </p:nvPr>
        </p:nvSpPr>
        <p:spPr>
          <a:xfrm>
            <a:off x="457200" y="4476997"/>
            <a:ext cx="8062912" cy="153336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6CB255"/>
              </a:buClr>
              <a:buSzPts val="2000"/>
              <a:buNone/>
            </a:pPr>
            <a:r>
              <a:rPr lang="en-US" u="sng"/>
              <a:t>Temporal:</a:t>
            </a:r>
            <a:endParaRPr/>
          </a:p>
          <a:p>
            <a:pPr indent="-342900" lvl="0" marL="342900" rtl="0" algn="l">
              <a:spcBef>
                <a:spcPts val="1000"/>
              </a:spcBef>
              <a:spcAft>
                <a:spcPts val="0"/>
              </a:spcAft>
              <a:buSzPts val="2000"/>
              <a:buFont typeface="Arial"/>
              <a:buChar char="•"/>
            </a:pPr>
            <a:r>
              <a:rPr lang="en-US">
                <a:solidFill>
                  <a:srgbClr val="72A510"/>
                </a:solidFill>
              </a:rPr>
              <a:t>(a)</a:t>
            </a:r>
            <a:r>
              <a:rPr lang="en-US"/>
              <a:t> </a:t>
            </a:r>
            <a:r>
              <a:rPr i="1" lang="en-US"/>
              <a:t>Rana aurora </a:t>
            </a:r>
            <a:r>
              <a:rPr lang="en-US"/>
              <a:t>breeds earlier in the year than </a:t>
            </a:r>
            <a:r>
              <a:rPr lang="en-US">
                <a:solidFill>
                  <a:srgbClr val="72A510"/>
                </a:solidFill>
              </a:rPr>
              <a:t>(b)</a:t>
            </a:r>
            <a:r>
              <a:rPr lang="en-US"/>
              <a:t> </a:t>
            </a:r>
            <a:r>
              <a:rPr i="1" lang="en-US"/>
              <a:t>Rana boylii</a:t>
            </a:r>
            <a:r>
              <a:rPr lang="en-US"/>
              <a:t>. </a:t>
            </a:r>
            <a:endParaRPr/>
          </a:p>
          <a:p>
            <a:pPr indent="0" lvl="0" marL="0" rtl="0" algn="l">
              <a:spcBef>
                <a:spcPts val="880"/>
              </a:spcBef>
              <a:spcAft>
                <a:spcPts val="0"/>
              </a:spcAft>
              <a:buClr>
                <a:srgbClr val="6CB255"/>
              </a:buClr>
              <a:buSzPts val="1400"/>
              <a:buNone/>
            </a:pPr>
            <a:r>
              <a:t/>
            </a:r>
            <a:endParaRPr sz="1400"/>
          </a:p>
          <a:p>
            <a:pPr indent="0" lvl="0" marL="0" rtl="0" algn="l">
              <a:spcBef>
                <a:spcPts val="880"/>
              </a:spcBef>
              <a:spcAft>
                <a:spcPts val="0"/>
              </a:spcAft>
              <a:buClr>
                <a:srgbClr val="6CB255"/>
              </a:buClr>
              <a:buSzPts val="1400"/>
              <a:buNone/>
            </a:pPr>
            <a:r>
              <a:rPr lang="en-US" sz="1400"/>
              <a:t>(credit a: modification of work by Mark R. Jennings, USFWS; credit b: modification of work by Alessandro Catenazzi)</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4" name="Shape 324"/>
        <p:cNvGrpSpPr/>
        <p:nvPr/>
      </p:nvGrpSpPr>
      <p:grpSpPr>
        <a:xfrm>
          <a:off x="0" y="0"/>
          <a:ext cx="0" cy="0"/>
          <a:chOff x="0" y="0"/>
          <a:chExt cx="0" cy="0"/>
        </a:xfrm>
      </p:grpSpPr>
      <p:sp>
        <p:nvSpPr>
          <p:cNvPr id="325" name="Google Shape;325;p41"/>
          <p:cNvSpPr txBox="1"/>
          <p:nvPr>
            <p:ph type="title"/>
          </p:nvPr>
        </p:nvSpPr>
        <p:spPr>
          <a:xfrm>
            <a:off x="457200" y="241326"/>
            <a:ext cx="8062912" cy="659535"/>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6CB255"/>
              </a:buClr>
              <a:buSzPts val="2400"/>
              <a:buFont typeface="Arial Black"/>
              <a:buNone/>
            </a:pPr>
            <a:r>
              <a:rPr lang="en-US"/>
              <a:t>PREZYGOTIC BARRIERS TO REPRODUCTION</a:t>
            </a:r>
            <a:endParaRPr/>
          </a:p>
        </p:txBody>
      </p:sp>
      <p:pic>
        <p:nvPicPr>
          <p:cNvPr descr="Figure_B18_02_07.jpg" id="326" name="Google Shape;326;p41"/>
          <p:cNvPicPr preferRelativeResize="0"/>
          <p:nvPr>
            <p:ph idx="2" type="pic"/>
          </p:nvPr>
        </p:nvPicPr>
        <p:blipFill rotWithShape="1">
          <a:blip r:embed="rId3">
            <a:alphaModFix/>
          </a:blip>
          <a:srcRect b="0" l="-2120" r="-2119" t="0"/>
          <a:stretch/>
        </p:blipFill>
        <p:spPr>
          <a:xfrm>
            <a:off x="849079" y="1122386"/>
            <a:ext cx="7534895" cy="3270861"/>
          </a:xfrm>
          <a:prstGeom prst="rect">
            <a:avLst/>
          </a:prstGeom>
          <a:noFill/>
          <a:ln>
            <a:noFill/>
          </a:ln>
        </p:spPr>
      </p:pic>
      <p:sp>
        <p:nvSpPr>
          <p:cNvPr id="327" name="Google Shape;327;p41"/>
          <p:cNvSpPr txBox="1"/>
          <p:nvPr>
            <p:ph idx="1" type="body"/>
          </p:nvPr>
        </p:nvSpPr>
        <p:spPr>
          <a:xfrm>
            <a:off x="457200" y="4476997"/>
            <a:ext cx="8062912" cy="205443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6CB255"/>
              </a:buClr>
              <a:buSzPts val="1800"/>
              <a:buNone/>
            </a:pPr>
            <a:r>
              <a:rPr lang="en-US" sz="1800" u="sng"/>
              <a:t>Habitat:</a:t>
            </a:r>
            <a:endParaRPr/>
          </a:p>
          <a:p>
            <a:pPr indent="-285750" lvl="0" marL="285750" rtl="0" algn="l">
              <a:spcBef>
                <a:spcPts val="960"/>
              </a:spcBef>
              <a:spcAft>
                <a:spcPts val="0"/>
              </a:spcAft>
              <a:buSzPts val="1800"/>
              <a:buFont typeface="Arial"/>
              <a:buChar char="•"/>
            </a:pPr>
            <a:r>
              <a:rPr lang="en-US" sz="1800"/>
              <a:t>Species can live in close proximity, but because of their different habitat preferences, they became genetically isolated.</a:t>
            </a:r>
            <a:endParaRPr/>
          </a:p>
          <a:p>
            <a:pPr indent="-285750" lvl="0" marL="285750" rtl="0" algn="l">
              <a:spcBef>
                <a:spcPts val="960"/>
              </a:spcBef>
              <a:spcAft>
                <a:spcPts val="0"/>
              </a:spcAft>
              <a:buSzPts val="1800"/>
              <a:buFont typeface="Arial"/>
              <a:buChar char="•"/>
            </a:pPr>
            <a:r>
              <a:rPr lang="en-US" sz="1800"/>
              <a:t>The cricket </a:t>
            </a:r>
            <a:r>
              <a:rPr lang="en-US" sz="1800">
                <a:solidFill>
                  <a:srgbClr val="72A510"/>
                </a:solidFill>
              </a:rPr>
              <a:t>(a)</a:t>
            </a:r>
            <a:r>
              <a:rPr lang="en-US" sz="1800"/>
              <a:t> </a:t>
            </a:r>
            <a:r>
              <a:rPr i="1" lang="en-US" sz="1800"/>
              <a:t>Gryllus pennsylvanicus</a:t>
            </a:r>
            <a:r>
              <a:rPr lang="en-US" sz="1800"/>
              <a:t> prefers sandy soil, and the cricket </a:t>
            </a:r>
            <a:r>
              <a:rPr lang="en-US" sz="1800">
                <a:solidFill>
                  <a:srgbClr val="72A510"/>
                </a:solidFill>
              </a:rPr>
              <a:t>(b)</a:t>
            </a:r>
            <a:r>
              <a:rPr lang="en-US" sz="1800"/>
              <a:t> </a:t>
            </a:r>
            <a:r>
              <a:rPr i="1" lang="en-US" sz="1800"/>
              <a:t>Gryllus firmus</a:t>
            </a:r>
            <a:r>
              <a:rPr lang="en-US" sz="1800"/>
              <a:t> prefers loamy soil. </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1" name="Shape 331"/>
        <p:cNvGrpSpPr/>
        <p:nvPr/>
      </p:nvGrpSpPr>
      <p:grpSpPr>
        <a:xfrm>
          <a:off x="0" y="0"/>
          <a:ext cx="0" cy="0"/>
          <a:chOff x="0" y="0"/>
          <a:chExt cx="0" cy="0"/>
        </a:xfrm>
      </p:grpSpPr>
      <p:sp>
        <p:nvSpPr>
          <p:cNvPr id="332" name="Google Shape;332;p42"/>
          <p:cNvSpPr txBox="1"/>
          <p:nvPr>
            <p:ph type="title"/>
          </p:nvPr>
        </p:nvSpPr>
        <p:spPr>
          <a:xfrm>
            <a:off x="457200" y="241326"/>
            <a:ext cx="8062912" cy="659535"/>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6CB255"/>
              </a:buClr>
              <a:buSzPts val="2400"/>
              <a:buFont typeface="Arial Black"/>
              <a:buNone/>
            </a:pPr>
            <a:r>
              <a:rPr lang="en-US"/>
              <a:t>PREZYGOTIC BARRIERS TO REPRODUCTION</a:t>
            </a:r>
            <a:endParaRPr/>
          </a:p>
        </p:txBody>
      </p:sp>
      <p:sp>
        <p:nvSpPr>
          <p:cNvPr id="333" name="Google Shape;333;p42"/>
          <p:cNvSpPr txBox="1"/>
          <p:nvPr>
            <p:ph idx="1" type="body"/>
          </p:nvPr>
        </p:nvSpPr>
        <p:spPr>
          <a:xfrm>
            <a:off x="457200" y="5296117"/>
            <a:ext cx="8062912" cy="123531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6CB255"/>
              </a:buClr>
              <a:buSzPts val="1800"/>
              <a:buNone/>
            </a:pPr>
            <a:r>
              <a:rPr lang="en-US" sz="1800" u="sng"/>
              <a:t>Behavioral:</a:t>
            </a:r>
            <a:endParaRPr/>
          </a:p>
          <a:p>
            <a:pPr indent="-285750" lvl="0" marL="285750" rtl="0" algn="l">
              <a:spcBef>
                <a:spcPts val="960"/>
              </a:spcBef>
              <a:spcAft>
                <a:spcPts val="0"/>
              </a:spcAft>
              <a:buSzPts val="1800"/>
              <a:buFont typeface="Arial"/>
              <a:buChar char="•"/>
            </a:pPr>
            <a:r>
              <a:rPr lang="en-US" sz="1800"/>
              <a:t>Courtship rituals are required to initiate mating.</a:t>
            </a:r>
            <a:endParaRPr/>
          </a:p>
        </p:txBody>
      </p:sp>
      <p:pic>
        <p:nvPicPr>
          <p:cNvPr descr="Satin Bowerbird, Bird, Ptilonorhynchus Violaceus" id="334" name="Google Shape;334;p42"/>
          <p:cNvPicPr preferRelativeResize="0"/>
          <p:nvPr/>
        </p:nvPicPr>
        <p:blipFill rotWithShape="1">
          <a:blip r:embed="rId3">
            <a:alphaModFix/>
          </a:blip>
          <a:srcRect b="0" l="0" r="0" t="0"/>
          <a:stretch/>
        </p:blipFill>
        <p:spPr>
          <a:xfrm>
            <a:off x="1362949" y="986275"/>
            <a:ext cx="2829043" cy="2121783"/>
          </a:xfrm>
          <a:prstGeom prst="rect">
            <a:avLst/>
          </a:prstGeom>
          <a:noFill/>
          <a:ln>
            <a:noFill/>
          </a:ln>
        </p:spPr>
      </p:pic>
      <p:pic>
        <p:nvPicPr>
          <p:cNvPr descr="Related image" id="335" name="Google Shape;335;p42"/>
          <p:cNvPicPr preferRelativeResize="0"/>
          <p:nvPr/>
        </p:nvPicPr>
        <p:blipFill rotWithShape="1">
          <a:blip r:embed="rId4">
            <a:alphaModFix/>
          </a:blip>
          <a:srcRect b="0" l="0" r="0" t="0"/>
          <a:stretch/>
        </p:blipFill>
        <p:spPr>
          <a:xfrm>
            <a:off x="341669" y="3333967"/>
            <a:ext cx="2941124" cy="1962150"/>
          </a:xfrm>
          <a:prstGeom prst="rect">
            <a:avLst/>
          </a:prstGeom>
          <a:noFill/>
          <a:ln>
            <a:noFill/>
          </a:ln>
        </p:spPr>
      </p:pic>
      <p:pic>
        <p:nvPicPr>
          <p:cNvPr descr="http://www.birdsofparadiseproject.org/includes/image.php?src=..%2Fimages%2F142FemaleChoice%2F3FemaleChoice.jpg" id="336" name="Google Shape;336;p42"/>
          <p:cNvPicPr preferRelativeResize="0"/>
          <p:nvPr/>
        </p:nvPicPr>
        <p:blipFill rotWithShape="1">
          <a:blip r:embed="rId5">
            <a:alphaModFix/>
          </a:blip>
          <a:srcRect b="0" l="0" r="0" t="0"/>
          <a:stretch/>
        </p:blipFill>
        <p:spPr>
          <a:xfrm>
            <a:off x="3474655" y="3333967"/>
            <a:ext cx="3429000" cy="1962150"/>
          </a:xfrm>
          <a:prstGeom prst="rect">
            <a:avLst/>
          </a:prstGeom>
          <a:noFill/>
          <a:ln>
            <a:noFill/>
          </a:ln>
        </p:spPr>
      </p:pic>
      <p:sp>
        <p:nvSpPr>
          <p:cNvPr id="337" name="Google Shape;337;p42"/>
          <p:cNvSpPr/>
          <p:nvPr/>
        </p:nvSpPr>
        <p:spPr>
          <a:xfrm>
            <a:off x="4488656" y="5291194"/>
            <a:ext cx="1313180" cy="2308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900">
                <a:solidFill>
                  <a:schemeClr val="dk1"/>
                </a:solidFill>
                <a:latin typeface="Arial"/>
                <a:ea typeface="Arial"/>
                <a:cs typeface="Arial"/>
                <a:sym typeface="Arial"/>
              </a:rPr>
              <a:t>www.birds.cornell.edu</a:t>
            </a:r>
            <a:endParaRPr/>
          </a:p>
        </p:txBody>
      </p:sp>
      <p:pic>
        <p:nvPicPr>
          <p:cNvPr descr="Image result for lighting bug courtship" id="338" name="Google Shape;338;p42"/>
          <p:cNvPicPr preferRelativeResize="0"/>
          <p:nvPr/>
        </p:nvPicPr>
        <p:blipFill rotWithShape="1">
          <a:blip r:embed="rId6">
            <a:alphaModFix/>
          </a:blip>
          <a:srcRect b="0" l="0" r="0" t="0"/>
          <a:stretch/>
        </p:blipFill>
        <p:spPr>
          <a:xfrm>
            <a:off x="4304073" y="986274"/>
            <a:ext cx="3772059" cy="2121783"/>
          </a:xfrm>
          <a:prstGeom prst="rect">
            <a:avLst/>
          </a:prstGeom>
          <a:noFill/>
          <a:ln>
            <a:noFill/>
          </a:ln>
        </p:spPr>
      </p:pic>
      <p:sp>
        <p:nvSpPr>
          <p:cNvPr id="339" name="Google Shape;339;p42"/>
          <p:cNvSpPr/>
          <p:nvPr/>
        </p:nvSpPr>
        <p:spPr>
          <a:xfrm>
            <a:off x="5364690" y="3108058"/>
            <a:ext cx="1691489" cy="2308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900">
                <a:solidFill>
                  <a:schemeClr val="dk1"/>
                </a:solidFill>
                <a:latin typeface="Arial"/>
                <a:ea typeface="Arial"/>
                <a:cs typeface="Arial"/>
                <a:sym typeface="Arial"/>
              </a:rPr>
              <a:t>www.nationalgeographic.com</a:t>
            </a:r>
            <a:endParaRPr/>
          </a:p>
        </p:txBody>
      </p:sp>
      <p:pic>
        <p:nvPicPr>
          <p:cNvPr descr="File:Western Chorus Frog (6922520670).jpg" id="340" name="Google Shape;340;p42"/>
          <p:cNvPicPr preferRelativeResize="0"/>
          <p:nvPr/>
        </p:nvPicPr>
        <p:blipFill rotWithShape="1">
          <a:blip r:embed="rId7">
            <a:alphaModFix/>
          </a:blip>
          <a:srcRect b="0" l="0" r="0" t="0"/>
          <a:stretch/>
        </p:blipFill>
        <p:spPr>
          <a:xfrm>
            <a:off x="6960198" y="3333966"/>
            <a:ext cx="1985983" cy="1962151"/>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4" name="Shape 344"/>
        <p:cNvGrpSpPr/>
        <p:nvPr/>
      </p:nvGrpSpPr>
      <p:grpSpPr>
        <a:xfrm>
          <a:off x="0" y="0"/>
          <a:ext cx="0" cy="0"/>
          <a:chOff x="0" y="0"/>
          <a:chExt cx="0" cy="0"/>
        </a:xfrm>
      </p:grpSpPr>
      <p:sp>
        <p:nvSpPr>
          <p:cNvPr id="345" name="Google Shape;345;p43"/>
          <p:cNvSpPr txBox="1"/>
          <p:nvPr>
            <p:ph type="title"/>
          </p:nvPr>
        </p:nvSpPr>
        <p:spPr>
          <a:xfrm>
            <a:off x="457200" y="241326"/>
            <a:ext cx="8062912" cy="659535"/>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6CB255"/>
              </a:buClr>
              <a:buSzPts val="2400"/>
              <a:buFont typeface="Arial Black"/>
              <a:buNone/>
            </a:pPr>
            <a:r>
              <a:rPr lang="en-US"/>
              <a:t>PREZYGOTIC BARRIERS TO REPRODUCTION</a:t>
            </a:r>
            <a:endParaRPr/>
          </a:p>
        </p:txBody>
      </p:sp>
      <p:sp>
        <p:nvSpPr>
          <p:cNvPr id="346" name="Google Shape;346;p43"/>
          <p:cNvSpPr txBox="1"/>
          <p:nvPr>
            <p:ph idx="1" type="body"/>
          </p:nvPr>
        </p:nvSpPr>
        <p:spPr>
          <a:xfrm>
            <a:off x="324537" y="900861"/>
            <a:ext cx="3914954" cy="200838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6CB255"/>
              </a:buClr>
              <a:buSzPts val="2000"/>
              <a:buNone/>
            </a:pPr>
            <a:r>
              <a:rPr lang="en-US" u="sng"/>
              <a:t>Mechanical:</a:t>
            </a:r>
            <a:endParaRPr/>
          </a:p>
          <a:p>
            <a:pPr indent="-342900" lvl="0" marL="342900" rtl="0" algn="l">
              <a:spcBef>
                <a:spcPts val="1000"/>
              </a:spcBef>
              <a:spcAft>
                <a:spcPts val="0"/>
              </a:spcAft>
              <a:buSzPts val="2000"/>
              <a:buFont typeface="Arial"/>
              <a:buChar char="•"/>
            </a:pPr>
            <a:r>
              <a:rPr lang="en-US"/>
              <a:t>Reproductive organs must have compatible shapes</a:t>
            </a:r>
            <a:endParaRPr/>
          </a:p>
          <a:p>
            <a:pPr indent="-342900" lvl="0" marL="342900" rtl="0" algn="l">
              <a:spcBef>
                <a:spcPts val="1000"/>
              </a:spcBef>
              <a:spcAft>
                <a:spcPts val="0"/>
              </a:spcAft>
              <a:buSzPts val="2000"/>
              <a:buFont typeface="Arial"/>
              <a:buChar char="•"/>
            </a:pPr>
            <a:r>
              <a:rPr lang="en-US"/>
              <a:t>The shape of the male reproductive organ varies among male damselfly species</a:t>
            </a:r>
            <a:endParaRPr/>
          </a:p>
        </p:txBody>
      </p:sp>
      <p:pic>
        <p:nvPicPr>
          <p:cNvPr descr="Figure_B18_02_09ab.jpg" id="347" name="Google Shape;347;p43"/>
          <p:cNvPicPr preferRelativeResize="0"/>
          <p:nvPr/>
        </p:nvPicPr>
        <p:blipFill rotWithShape="1">
          <a:blip r:embed="rId3">
            <a:alphaModFix/>
          </a:blip>
          <a:srcRect b="-2144" l="0" r="0" t="-2144"/>
          <a:stretch/>
        </p:blipFill>
        <p:spPr>
          <a:xfrm>
            <a:off x="324537" y="4034641"/>
            <a:ext cx="3777306" cy="1639710"/>
          </a:xfrm>
          <a:prstGeom prst="rect">
            <a:avLst/>
          </a:prstGeom>
          <a:noFill/>
          <a:ln>
            <a:noFill/>
          </a:ln>
        </p:spPr>
      </p:pic>
      <p:pic>
        <p:nvPicPr>
          <p:cNvPr descr="Phylogenetic relationships of damselfly families and some representative species. (A) depicts a phylogenetic tree of 35 zygopteran families (redrawn from Dijkstra and Kalkman 2012) to indicate the phylogenetic position of the family Calopterygidae and Coenagrionidae. (B) shows a Calopteryx virgo male and female in tandem position. (C) shows a male Calopteryx haemorrhoidalis transferring sperm to a female. (D) shows a Enallagma cyathigerum male and androchrome female in the wheel position. (E) shows an Enallagma cyathigerum male and gynochrome female in the wheel position. (F) shows a male and a gynochrome (aurantiaca) female Ischnura graellsii in the wheel position. (G) shows a Ischnura graellsii gynochrome (infuscans) females during oviposition. Photograph B was taken by Maren Wellenreuther and photographs EâG were taken by Adolfo Cordero Rivera." id="348" name="Google Shape;348;p43"/>
          <p:cNvPicPr preferRelativeResize="0"/>
          <p:nvPr/>
        </p:nvPicPr>
        <p:blipFill rotWithShape="1">
          <a:blip r:embed="rId4">
            <a:alphaModFix/>
          </a:blip>
          <a:srcRect b="0" l="30051" r="0" t="0"/>
          <a:stretch/>
        </p:blipFill>
        <p:spPr>
          <a:xfrm>
            <a:off x="4239491" y="1361551"/>
            <a:ext cx="4653543" cy="4595588"/>
          </a:xfrm>
          <a:prstGeom prst="rect">
            <a:avLst/>
          </a:prstGeom>
          <a:noFill/>
          <a:ln>
            <a:noFill/>
          </a:ln>
        </p:spPr>
      </p:pic>
      <p:sp>
        <p:nvSpPr>
          <p:cNvPr id="349" name="Google Shape;349;p43"/>
          <p:cNvSpPr/>
          <p:nvPr/>
        </p:nvSpPr>
        <p:spPr>
          <a:xfrm>
            <a:off x="4239491" y="5977820"/>
            <a:ext cx="4572000" cy="40011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000">
                <a:solidFill>
                  <a:schemeClr val="dk1"/>
                </a:solidFill>
                <a:latin typeface="Arial"/>
                <a:ea typeface="Arial"/>
                <a:cs typeface="Arial"/>
                <a:sym typeface="Arial"/>
              </a:rPr>
              <a:t>Wellenreuther, M., &amp; R. Sánchez Guillén. (2015). Non-adaptive radiation in damselflies. Evolutionary Applications. 9.</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3" name="Shape 353"/>
        <p:cNvGrpSpPr/>
        <p:nvPr/>
      </p:nvGrpSpPr>
      <p:grpSpPr>
        <a:xfrm>
          <a:off x="0" y="0"/>
          <a:ext cx="0" cy="0"/>
          <a:chOff x="0" y="0"/>
          <a:chExt cx="0" cy="0"/>
        </a:xfrm>
      </p:grpSpPr>
      <p:sp>
        <p:nvSpPr>
          <p:cNvPr id="354" name="Google Shape;354;p44"/>
          <p:cNvSpPr txBox="1"/>
          <p:nvPr>
            <p:ph type="title"/>
          </p:nvPr>
        </p:nvSpPr>
        <p:spPr>
          <a:xfrm>
            <a:off x="457200" y="241326"/>
            <a:ext cx="8062912" cy="659535"/>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6CB255"/>
              </a:buClr>
              <a:buSzPts val="2400"/>
              <a:buFont typeface="Arial Black"/>
              <a:buNone/>
            </a:pPr>
            <a:r>
              <a:rPr lang="en-US"/>
              <a:t>PREZYGOTIC BARRIERS TO REPRODUCTION</a:t>
            </a:r>
            <a:endParaRPr/>
          </a:p>
        </p:txBody>
      </p:sp>
      <p:sp>
        <p:nvSpPr>
          <p:cNvPr id="355" name="Google Shape;355;p44"/>
          <p:cNvSpPr txBox="1"/>
          <p:nvPr>
            <p:ph idx="1" type="body"/>
          </p:nvPr>
        </p:nvSpPr>
        <p:spPr>
          <a:xfrm>
            <a:off x="457200" y="4843982"/>
            <a:ext cx="8062912" cy="116638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6CB255"/>
              </a:buClr>
              <a:buSzPts val="1800"/>
              <a:buNone/>
            </a:pPr>
            <a:r>
              <a:rPr lang="en-US" sz="1800" u="sng"/>
              <a:t>Gametic:</a:t>
            </a:r>
            <a:endParaRPr/>
          </a:p>
          <a:p>
            <a:pPr indent="0" lvl="0" marL="0" rtl="0" algn="l">
              <a:spcBef>
                <a:spcPts val="960"/>
              </a:spcBef>
              <a:spcAft>
                <a:spcPts val="0"/>
              </a:spcAft>
              <a:buClr>
                <a:srgbClr val="6CB255"/>
              </a:buClr>
              <a:buSzPts val="1800"/>
              <a:buNone/>
            </a:pPr>
            <a:r>
              <a:rPr lang="en-US" sz="1800"/>
              <a:t>Receptors on the sperm do not match receptors on the egg, preventing fertilization</a:t>
            </a:r>
            <a:endParaRPr/>
          </a:p>
        </p:txBody>
      </p:sp>
      <p:pic>
        <p:nvPicPr>
          <p:cNvPr descr="File:Frog in frogspawn.jpg" id="356" name="Google Shape;356;p44"/>
          <p:cNvPicPr preferRelativeResize="0"/>
          <p:nvPr>
            <p:ph idx="2" type="pic"/>
          </p:nvPr>
        </p:nvPicPr>
        <p:blipFill rotWithShape="1">
          <a:blip r:embed="rId3">
            <a:alphaModFix/>
          </a:blip>
          <a:srcRect b="21057" l="0" r="0" t="21057"/>
          <a:stretch/>
        </p:blipFill>
        <p:spPr>
          <a:xfrm>
            <a:off x="457199" y="1122386"/>
            <a:ext cx="8062913" cy="3500071"/>
          </a:xfrm>
          <a:prstGeom prst="rect">
            <a:avLst/>
          </a:prstGeom>
          <a:noFill/>
          <a:ln>
            <a:noFill/>
          </a:ln>
        </p:spPr>
      </p:pic>
      <p:sp>
        <p:nvSpPr>
          <p:cNvPr id="357" name="Google Shape;357;p44"/>
          <p:cNvSpPr/>
          <p:nvPr/>
        </p:nvSpPr>
        <p:spPr>
          <a:xfrm>
            <a:off x="3405247" y="4622457"/>
            <a:ext cx="1938351" cy="40011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000">
                <a:solidFill>
                  <a:schemeClr val="dk1"/>
                </a:solidFill>
                <a:latin typeface="Arial"/>
                <a:ea typeface="Arial"/>
                <a:cs typeface="Arial"/>
                <a:sym typeface="Arial"/>
              </a:rPr>
              <a:t>Salimfadhley</a:t>
            </a:r>
            <a:endParaRPr sz="1000">
              <a:solidFill>
                <a:schemeClr val="dk1"/>
              </a:solidFill>
              <a:latin typeface="Arial"/>
              <a:ea typeface="Arial"/>
              <a:cs typeface="Arial"/>
              <a:sym typeface="Arial"/>
            </a:endParaRPr>
          </a:p>
          <a:p>
            <a:pPr indent="0" lvl="0" marL="0" marR="0" rtl="0" algn="ctr">
              <a:spcBef>
                <a:spcPts val="0"/>
              </a:spcBef>
              <a:spcAft>
                <a:spcPts val="0"/>
              </a:spcAft>
              <a:buNone/>
            </a:pPr>
            <a:r>
              <a:rPr lang="en-US" sz="1000">
                <a:solidFill>
                  <a:schemeClr val="dk1"/>
                </a:solidFill>
                <a:latin typeface="Arial"/>
                <a:ea typeface="Arial"/>
                <a:cs typeface="Arial"/>
                <a:sym typeface="Arial"/>
              </a:rPr>
              <a:t>https://commons.wikimedia.org</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8" name="Shape 68"/>
        <p:cNvGrpSpPr/>
        <p:nvPr/>
      </p:nvGrpSpPr>
      <p:grpSpPr>
        <a:xfrm>
          <a:off x="0" y="0"/>
          <a:ext cx="0" cy="0"/>
          <a:chOff x="0" y="0"/>
          <a:chExt cx="0" cy="0"/>
        </a:xfrm>
      </p:grpSpPr>
      <p:sp>
        <p:nvSpPr>
          <p:cNvPr id="69" name="Google Shape;69;p9"/>
          <p:cNvSpPr txBox="1"/>
          <p:nvPr>
            <p:ph type="title"/>
          </p:nvPr>
        </p:nvSpPr>
        <p:spPr>
          <a:xfrm>
            <a:off x="457200" y="241326"/>
            <a:ext cx="8062912" cy="659535"/>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6CB255"/>
              </a:buClr>
              <a:buSzPts val="2400"/>
              <a:buFont typeface="Arial Black"/>
              <a:buNone/>
            </a:pPr>
            <a:r>
              <a:rPr lang="en-US"/>
              <a:t>DO SPECIES CHANGE?</a:t>
            </a:r>
            <a:endParaRPr/>
          </a:p>
        </p:txBody>
      </p:sp>
      <p:sp>
        <p:nvSpPr>
          <p:cNvPr id="70" name="Google Shape;70;p9"/>
          <p:cNvSpPr txBox="1"/>
          <p:nvPr>
            <p:ph idx="1" type="body"/>
          </p:nvPr>
        </p:nvSpPr>
        <p:spPr>
          <a:xfrm>
            <a:off x="457200" y="1072444"/>
            <a:ext cx="8199912" cy="493792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SzPts val="2000"/>
              <a:buFont typeface="Arial"/>
              <a:buChar char="•"/>
            </a:pPr>
            <a:r>
              <a:rPr lang="en-US"/>
              <a:t>1800s: Charles Lyell</a:t>
            </a:r>
            <a:endParaRPr/>
          </a:p>
          <a:p>
            <a:pPr indent="-457200" lvl="1" marL="1074420" rtl="0" algn="l">
              <a:spcBef>
                <a:spcPts val="1000"/>
              </a:spcBef>
              <a:spcAft>
                <a:spcPts val="0"/>
              </a:spcAft>
              <a:buSzPts val="2000"/>
              <a:buFont typeface="Arial"/>
              <a:buChar char="•"/>
            </a:pPr>
            <a:r>
              <a:rPr lang="en-US"/>
              <a:t>Geologic processes from the past still operating today and at the same rate</a:t>
            </a:r>
            <a:endParaRPr/>
          </a:p>
          <a:p>
            <a:pPr indent="-457200" lvl="1" marL="1074420" rtl="0" algn="l">
              <a:spcBef>
                <a:spcPts val="400"/>
              </a:spcBef>
              <a:spcAft>
                <a:spcPts val="0"/>
              </a:spcAft>
              <a:buSzPts val="2000"/>
              <a:buFont typeface="Arial"/>
              <a:buChar char="•"/>
            </a:pPr>
            <a:r>
              <a:rPr lang="en-US"/>
              <a:t>Therefore the Earth must be VERY old </a:t>
            </a:r>
            <a:endParaRPr/>
          </a:p>
          <a:p>
            <a:pPr indent="-342900" lvl="2" marL="1600200" rtl="0" algn="l">
              <a:spcBef>
                <a:spcPts val="360"/>
              </a:spcBef>
              <a:spcAft>
                <a:spcPts val="0"/>
              </a:spcAft>
              <a:buSzPts val="1800"/>
              <a:buFont typeface="Arial"/>
              <a:buChar char="•"/>
            </a:pPr>
            <a:r>
              <a:rPr lang="en-US"/>
              <a:t>This gives more time for gradual changes in species</a:t>
            </a:r>
            <a:endParaRPr/>
          </a:p>
          <a:p>
            <a:pPr indent="0" lvl="0" marL="0" rtl="0" algn="l">
              <a:spcBef>
                <a:spcPts val="400"/>
              </a:spcBef>
              <a:spcAft>
                <a:spcPts val="0"/>
              </a:spcAft>
              <a:buClr>
                <a:srgbClr val="6CB255"/>
              </a:buClr>
              <a:buSzPts val="2000"/>
              <a:buNone/>
            </a:pPr>
            <a:r>
              <a:t/>
            </a:r>
            <a:endParaRPr/>
          </a:p>
        </p:txBody>
      </p:sp>
      <p:pic>
        <p:nvPicPr>
          <p:cNvPr descr="File:CharlesLyell.jpg" id="71" name="Google Shape;71;p9"/>
          <p:cNvPicPr preferRelativeResize="0"/>
          <p:nvPr/>
        </p:nvPicPr>
        <p:blipFill rotWithShape="1">
          <a:blip r:embed="rId3">
            <a:alphaModFix/>
          </a:blip>
          <a:srcRect b="0" l="0" r="0" t="0"/>
          <a:stretch/>
        </p:blipFill>
        <p:spPr>
          <a:xfrm>
            <a:off x="3192288" y="3001710"/>
            <a:ext cx="2759423" cy="3614964"/>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1" name="Shape 361"/>
        <p:cNvGrpSpPr/>
        <p:nvPr/>
      </p:nvGrpSpPr>
      <p:grpSpPr>
        <a:xfrm>
          <a:off x="0" y="0"/>
          <a:ext cx="0" cy="0"/>
          <a:chOff x="0" y="0"/>
          <a:chExt cx="0" cy="0"/>
        </a:xfrm>
      </p:grpSpPr>
      <p:sp>
        <p:nvSpPr>
          <p:cNvPr id="362" name="Google Shape;362;p45"/>
          <p:cNvSpPr txBox="1"/>
          <p:nvPr>
            <p:ph type="title"/>
          </p:nvPr>
        </p:nvSpPr>
        <p:spPr>
          <a:xfrm>
            <a:off x="457199" y="0"/>
            <a:ext cx="8062912" cy="659535"/>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6CB255"/>
              </a:buClr>
              <a:buSzPts val="2400"/>
              <a:buFont typeface="Arial Black"/>
              <a:buNone/>
            </a:pPr>
            <a:r>
              <a:rPr lang="en-US"/>
              <a:t>POSTZYGOTIC BARRIERS TO REPRODUCTION</a:t>
            </a:r>
            <a:endParaRPr/>
          </a:p>
        </p:txBody>
      </p:sp>
      <p:sp>
        <p:nvSpPr>
          <p:cNvPr id="363" name="Google Shape;363;p45"/>
          <p:cNvSpPr txBox="1"/>
          <p:nvPr>
            <p:ph idx="1" type="body"/>
          </p:nvPr>
        </p:nvSpPr>
        <p:spPr>
          <a:xfrm>
            <a:off x="186076" y="950026"/>
            <a:ext cx="8605157" cy="1698172"/>
          </a:xfrm>
          <a:prstGeom prst="rect">
            <a:avLst/>
          </a:prstGeom>
          <a:noFill/>
          <a:ln>
            <a:noFill/>
          </a:ln>
        </p:spPr>
        <p:txBody>
          <a:bodyPr anchorCtr="0" anchor="t" bIns="45700" lIns="91425" spcFirstLastPara="1" rIns="91425" wrap="square" tIns="45700">
            <a:noAutofit/>
          </a:bodyPr>
          <a:lstStyle/>
          <a:p>
            <a:pPr indent="-457200" lvl="0" marL="457200" rtl="0" algn="l">
              <a:spcBef>
                <a:spcPts val="0"/>
              </a:spcBef>
              <a:spcAft>
                <a:spcPts val="0"/>
              </a:spcAft>
              <a:buSzPts val="2400"/>
              <a:buFont typeface="Arial Black"/>
              <a:buAutoNum type="arabicPeriod"/>
            </a:pPr>
            <a:r>
              <a:rPr b="1" lang="en-US" sz="2400"/>
              <a:t>Hybrid inviability</a:t>
            </a:r>
            <a:r>
              <a:rPr lang="en-US" sz="2400"/>
              <a:t>: </a:t>
            </a:r>
            <a:r>
              <a:rPr i="1" lang="en-US" sz="2400"/>
              <a:t>an embryo is produced, but cannot survive development</a:t>
            </a:r>
            <a:endParaRPr/>
          </a:p>
          <a:p>
            <a:pPr indent="-457200" lvl="0" marL="457200" rtl="0" algn="l">
              <a:spcBef>
                <a:spcPts val="1080"/>
              </a:spcBef>
              <a:spcAft>
                <a:spcPts val="0"/>
              </a:spcAft>
              <a:buSzPts val="2400"/>
              <a:buFont typeface="Arial Black"/>
              <a:buAutoNum type="arabicPeriod"/>
            </a:pPr>
            <a:r>
              <a:rPr b="1" lang="en-US" sz="2400"/>
              <a:t>Hybrid sterility</a:t>
            </a:r>
            <a:r>
              <a:rPr lang="en-US" sz="2400"/>
              <a:t>: </a:t>
            </a:r>
            <a:r>
              <a:rPr i="1" lang="en-US" sz="2400"/>
              <a:t>offspring are born but cannot reproduce</a:t>
            </a:r>
            <a:endParaRPr/>
          </a:p>
        </p:txBody>
      </p:sp>
      <p:pic>
        <p:nvPicPr>
          <p:cNvPr descr="Juancito.jpg" id="364" name="Google Shape;364;p45"/>
          <p:cNvPicPr preferRelativeResize="0"/>
          <p:nvPr/>
        </p:nvPicPr>
        <p:blipFill rotWithShape="1">
          <a:blip r:embed="rId3">
            <a:alphaModFix/>
          </a:blip>
          <a:srcRect b="0" l="0" r="0" t="0"/>
          <a:stretch/>
        </p:blipFill>
        <p:spPr>
          <a:xfrm>
            <a:off x="3829792" y="2559824"/>
            <a:ext cx="4547815" cy="3810426"/>
          </a:xfrm>
          <a:prstGeom prst="rect">
            <a:avLst/>
          </a:prstGeom>
          <a:noFill/>
          <a:ln>
            <a:noFill/>
          </a:ln>
        </p:spPr>
      </p:pic>
      <p:sp>
        <p:nvSpPr>
          <p:cNvPr id="365" name="Google Shape;365;p45"/>
          <p:cNvSpPr/>
          <p:nvPr/>
        </p:nvSpPr>
        <p:spPr>
          <a:xfrm>
            <a:off x="775064" y="6485438"/>
            <a:ext cx="2276331" cy="24622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000">
                <a:solidFill>
                  <a:schemeClr val="dk1"/>
                </a:solidFill>
                <a:latin typeface="Arial"/>
                <a:ea typeface="Arial"/>
                <a:cs typeface="Arial"/>
                <a:sym typeface="Arial"/>
              </a:rPr>
              <a:t>www.britannica.com</a:t>
            </a:r>
            <a:endParaRPr/>
          </a:p>
        </p:txBody>
      </p:sp>
      <p:pic>
        <p:nvPicPr>
          <p:cNvPr descr="https://cdn.britannica.com/68/143568-050-5246474F.jpg" id="366" name="Google Shape;366;p45"/>
          <p:cNvPicPr preferRelativeResize="0"/>
          <p:nvPr/>
        </p:nvPicPr>
        <p:blipFill rotWithShape="1">
          <a:blip r:embed="rId4">
            <a:alphaModFix/>
          </a:blip>
          <a:srcRect b="0" l="0" r="0" t="0"/>
          <a:stretch/>
        </p:blipFill>
        <p:spPr>
          <a:xfrm>
            <a:off x="657929" y="4633869"/>
            <a:ext cx="2510602" cy="1851569"/>
          </a:xfrm>
          <a:prstGeom prst="rect">
            <a:avLst/>
          </a:prstGeom>
          <a:noFill/>
          <a:ln>
            <a:noFill/>
          </a:ln>
        </p:spPr>
      </p:pic>
      <p:pic>
        <p:nvPicPr>
          <p:cNvPr descr="Horse, Nature, Free, Animal, Equine, Pre, Prairie, Mare" id="367" name="Google Shape;367;p45"/>
          <p:cNvPicPr preferRelativeResize="0"/>
          <p:nvPr/>
        </p:nvPicPr>
        <p:blipFill rotWithShape="1">
          <a:blip r:embed="rId5">
            <a:alphaModFix/>
          </a:blip>
          <a:srcRect b="0" l="0" r="0" t="0"/>
          <a:stretch/>
        </p:blipFill>
        <p:spPr>
          <a:xfrm>
            <a:off x="657929" y="2470303"/>
            <a:ext cx="2510602" cy="1904777"/>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1" name="Shape 371"/>
        <p:cNvGrpSpPr/>
        <p:nvPr/>
      </p:nvGrpSpPr>
      <p:grpSpPr>
        <a:xfrm>
          <a:off x="0" y="0"/>
          <a:ext cx="0" cy="0"/>
          <a:chOff x="0" y="0"/>
          <a:chExt cx="0" cy="0"/>
        </a:xfrm>
      </p:grpSpPr>
      <p:sp>
        <p:nvSpPr>
          <p:cNvPr id="372" name="Google Shape;372;p46"/>
          <p:cNvSpPr txBox="1"/>
          <p:nvPr>
            <p:ph type="title"/>
          </p:nvPr>
        </p:nvSpPr>
        <p:spPr>
          <a:xfrm>
            <a:off x="457200" y="241326"/>
            <a:ext cx="8062912" cy="659535"/>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6CB255"/>
              </a:buClr>
              <a:buSzPts val="2400"/>
              <a:buFont typeface="Arial Black"/>
              <a:buNone/>
            </a:pPr>
            <a:r>
              <a:rPr lang="en-US"/>
              <a:t>GROUP DISCUSSION</a:t>
            </a:r>
            <a:endParaRPr/>
          </a:p>
        </p:txBody>
      </p:sp>
      <p:sp>
        <p:nvSpPr>
          <p:cNvPr id="373" name="Google Shape;373;p46"/>
          <p:cNvSpPr txBox="1"/>
          <p:nvPr>
            <p:ph idx="1" type="body"/>
          </p:nvPr>
        </p:nvSpPr>
        <p:spPr>
          <a:xfrm>
            <a:off x="457200" y="1187532"/>
            <a:ext cx="8062912" cy="4822832"/>
          </a:xfrm>
          <a:prstGeom prst="rect">
            <a:avLst/>
          </a:prstGeom>
          <a:noFill/>
          <a:ln>
            <a:noFill/>
          </a:ln>
        </p:spPr>
        <p:txBody>
          <a:bodyPr anchorCtr="0" anchor="t" bIns="45700" lIns="91425" spcFirstLastPara="1" rIns="91425" wrap="square" tIns="45700">
            <a:noAutofit/>
          </a:bodyPr>
          <a:lstStyle/>
          <a:p>
            <a:pPr indent="-457200" lvl="0" marL="457200" rtl="0" algn="l">
              <a:spcBef>
                <a:spcPts val="0"/>
              </a:spcBef>
              <a:spcAft>
                <a:spcPts val="0"/>
              </a:spcAft>
              <a:buSzPts val="2000"/>
              <a:buFont typeface="Arial Black"/>
              <a:buAutoNum type="arabicPeriod"/>
            </a:pPr>
            <a:r>
              <a:rPr lang="en-US"/>
              <a:t>Define species and discuss the challenges in identifying a species.</a:t>
            </a:r>
            <a:endParaRPr/>
          </a:p>
          <a:p>
            <a:pPr indent="-457200" lvl="0" marL="457200" rtl="0" algn="l">
              <a:spcBef>
                <a:spcPts val="1000"/>
              </a:spcBef>
              <a:spcAft>
                <a:spcPts val="0"/>
              </a:spcAft>
              <a:buSzPts val="2000"/>
              <a:buFont typeface="Arial Black"/>
              <a:buAutoNum type="arabicPeriod"/>
            </a:pPr>
            <a:r>
              <a:rPr lang="en-US"/>
              <a:t>Describe how speciation can occur.</a:t>
            </a:r>
            <a:endParaRPr/>
          </a:p>
          <a:p>
            <a:pPr indent="-457200" lvl="0" marL="457200" rtl="0" algn="l">
              <a:spcBef>
                <a:spcPts val="1000"/>
              </a:spcBef>
              <a:spcAft>
                <a:spcPts val="0"/>
              </a:spcAft>
              <a:buSzPts val="2000"/>
              <a:buFont typeface="Arial Black"/>
              <a:buAutoNum type="arabicPeriod"/>
            </a:pPr>
            <a:r>
              <a:rPr lang="en-US"/>
              <a:t>Describe several prezygotic and postzygotic reproductive barriers.</a:t>
            </a:r>
            <a:endParaRPr/>
          </a:p>
          <a:p>
            <a:pPr indent="0" lvl="0" marL="0" rtl="0" algn="l">
              <a:spcBef>
                <a:spcPts val="1000"/>
              </a:spcBef>
              <a:spcAft>
                <a:spcPts val="0"/>
              </a:spcAft>
              <a:buClr>
                <a:srgbClr val="6CB255"/>
              </a:buClr>
              <a:buSzPts val="2000"/>
              <a:buNone/>
            </a:pPr>
            <a:r>
              <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7" name="Shape 377"/>
        <p:cNvGrpSpPr/>
        <p:nvPr/>
      </p:nvGrpSpPr>
      <p:grpSpPr>
        <a:xfrm>
          <a:off x="0" y="0"/>
          <a:ext cx="0" cy="0"/>
          <a:chOff x="0" y="0"/>
          <a:chExt cx="0" cy="0"/>
        </a:xfrm>
      </p:grpSpPr>
      <p:sp>
        <p:nvSpPr>
          <p:cNvPr id="378" name="Google Shape;378;p47"/>
          <p:cNvSpPr txBox="1"/>
          <p:nvPr>
            <p:ph type="title"/>
          </p:nvPr>
        </p:nvSpPr>
        <p:spPr>
          <a:xfrm>
            <a:off x="457200" y="241326"/>
            <a:ext cx="8062912" cy="659535"/>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6CB255"/>
              </a:buClr>
              <a:buSzPts val="2400"/>
              <a:buFont typeface="Arial Black"/>
              <a:buNone/>
            </a:pPr>
            <a:r>
              <a:rPr lang="en-US"/>
              <a:t>RECONNECTION</a:t>
            </a:r>
            <a:endParaRPr/>
          </a:p>
        </p:txBody>
      </p:sp>
      <p:sp>
        <p:nvSpPr>
          <p:cNvPr id="379" name="Google Shape;379;p47"/>
          <p:cNvSpPr txBox="1"/>
          <p:nvPr>
            <p:ph idx="1" type="body"/>
          </p:nvPr>
        </p:nvSpPr>
        <p:spPr>
          <a:xfrm>
            <a:off x="457200" y="1056904"/>
            <a:ext cx="8062912" cy="4953460"/>
          </a:xfrm>
          <a:prstGeom prst="rect">
            <a:avLst/>
          </a:prstGeom>
          <a:noFill/>
          <a:ln>
            <a:noFill/>
          </a:ln>
        </p:spPr>
        <p:txBody>
          <a:bodyPr anchorCtr="0" anchor="t" bIns="45700" lIns="91425" spcFirstLastPara="1" rIns="91425" wrap="square" tIns="45700">
            <a:noAutofit/>
          </a:bodyPr>
          <a:lstStyle/>
          <a:p>
            <a:pPr indent="-236538" lvl="0" marL="236538" rtl="0" algn="l">
              <a:spcBef>
                <a:spcPts val="0"/>
              </a:spcBef>
              <a:spcAft>
                <a:spcPts val="0"/>
              </a:spcAft>
              <a:buSzPts val="2000"/>
              <a:buFont typeface="Arial"/>
              <a:buChar char="•"/>
            </a:pPr>
            <a:r>
              <a:rPr lang="en-US"/>
              <a:t>After speciation, two species may recombine or even continue interacting indefinitely</a:t>
            </a:r>
            <a:endParaRPr/>
          </a:p>
          <a:p>
            <a:pPr indent="-236537" lvl="1" marL="968057" rtl="0" algn="l">
              <a:spcBef>
                <a:spcPts val="1000"/>
              </a:spcBef>
              <a:spcAft>
                <a:spcPts val="0"/>
              </a:spcAft>
              <a:buSzPts val="2000"/>
              <a:buFont typeface="Arial"/>
              <a:buChar char="•"/>
            </a:pPr>
            <a:r>
              <a:rPr b="1" lang="en-US"/>
              <a:t>Hybrid zones</a:t>
            </a:r>
            <a:r>
              <a:rPr lang="en-US"/>
              <a:t>: </a:t>
            </a:r>
            <a:r>
              <a:rPr i="1" lang="en-US"/>
              <a:t>area where two closely related species interact and interbreed</a:t>
            </a:r>
            <a:endParaRPr/>
          </a:p>
        </p:txBody>
      </p:sp>
      <p:pic>
        <p:nvPicPr>
          <p:cNvPr descr="Figure_B18_04_01.png" id="380" name="Google Shape;380;p47"/>
          <p:cNvPicPr preferRelativeResize="0"/>
          <p:nvPr>
            <p:ph idx="2" type="pic"/>
          </p:nvPr>
        </p:nvPicPr>
        <p:blipFill rotWithShape="1">
          <a:blip r:embed="rId3">
            <a:alphaModFix/>
          </a:blip>
          <a:srcRect b="0" l="-19109" r="-19109" t="0"/>
          <a:stretch/>
        </p:blipFill>
        <p:spPr>
          <a:xfrm>
            <a:off x="134900" y="2505695"/>
            <a:ext cx="8907721" cy="3866798"/>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4" name="Shape 384"/>
        <p:cNvGrpSpPr/>
        <p:nvPr/>
      </p:nvGrpSpPr>
      <p:grpSpPr>
        <a:xfrm>
          <a:off x="0" y="0"/>
          <a:ext cx="0" cy="0"/>
          <a:chOff x="0" y="0"/>
          <a:chExt cx="0" cy="0"/>
        </a:xfrm>
      </p:grpSpPr>
      <p:sp>
        <p:nvSpPr>
          <p:cNvPr id="385" name="Google Shape;385;p48"/>
          <p:cNvSpPr txBox="1"/>
          <p:nvPr>
            <p:ph type="title"/>
          </p:nvPr>
        </p:nvSpPr>
        <p:spPr>
          <a:xfrm>
            <a:off x="457200" y="241326"/>
            <a:ext cx="8062912" cy="659535"/>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6CB255"/>
              </a:buClr>
              <a:buSzPts val="2400"/>
              <a:buFont typeface="Arial Black"/>
              <a:buNone/>
            </a:pPr>
            <a:r>
              <a:rPr lang="en-US"/>
              <a:t>HOW QUICKLY DOES SPECIATION OCCUR?</a:t>
            </a:r>
            <a:endParaRPr/>
          </a:p>
        </p:txBody>
      </p:sp>
      <p:sp>
        <p:nvSpPr>
          <p:cNvPr id="386" name="Google Shape;386;p48"/>
          <p:cNvSpPr txBox="1"/>
          <p:nvPr>
            <p:ph idx="1" type="body"/>
          </p:nvPr>
        </p:nvSpPr>
        <p:spPr>
          <a:xfrm>
            <a:off x="457200" y="1253613"/>
            <a:ext cx="8062912" cy="4756751"/>
          </a:xfrm>
          <a:prstGeom prst="rect">
            <a:avLst/>
          </a:prstGeom>
          <a:noFill/>
          <a:ln>
            <a:noFill/>
          </a:ln>
        </p:spPr>
        <p:txBody>
          <a:bodyPr anchorCtr="0" anchor="t" bIns="45700" lIns="91425" spcFirstLastPara="1" rIns="91425" wrap="square" tIns="45700">
            <a:noAutofit/>
          </a:bodyPr>
          <a:lstStyle/>
          <a:p>
            <a:pPr indent="-236538" lvl="0" marL="236538" rtl="0" algn="l">
              <a:spcBef>
                <a:spcPts val="0"/>
              </a:spcBef>
              <a:spcAft>
                <a:spcPts val="0"/>
              </a:spcAft>
              <a:buSzPts val="2000"/>
              <a:buFont typeface="Arial"/>
              <a:buChar char="•"/>
            </a:pPr>
            <a:r>
              <a:rPr b="1" lang="en-US"/>
              <a:t>Gradual speciation</a:t>
            </a:r>
            <a:r>
              <a:rPr lang="en-US"/>
              <a:t>: </a:t>
            </a:r>
            <a:r>
              <a:rPr i="1" lang="en-US"/>
              <a:t>species diverge gradually through time with small steps</a:t>
            </a:r>
            <a:endParaRPr/>
          </a:p>
          <a:p>
            <a:pPr indent="-236538" lvl="0" marL="236538" rtl="0" algn="l">
              <a:spcBef>
                <a:spcPts val="1000"/>
              </a:spcBef>
              <a:spcAft>
                <a:spcPts val="0"/>
              </a:spcAft>
              <a:buSzPts val="2000"/>
              <a:buFont typeface="Arial"/>
              <a:buChar char="•"/>
            </a:pPr>
            <a:r>
              <a:rPr b="1" lang="en-US"/>
              <a:t>Punctuated equilibrium</a:t>
            </a:r>
            <a:r>
              <a:rPr lang="en-US"/>
              <a:t>: </a:t>
            </a:r>
            <a:r>
              <a:rPr i="1" lang="en-US"/>
              <a:t>species exhibit a large change in a relatively short period of time followed by long periods of stasis</a:t>
            </a:r>
            <a:endParaRPr/>
          </a:p>
        </p:txBody>
      </p:sp>
      <p:pic>
        <p:nvPicPr>
          <p:cNvPr descr="Figure_B18_04_02.png" id="387" name="Google Shape;387;p48"/>
          <p:cNvPicPr preferRelativeResize="0"/>
          <p:nvPr>
            <p:ph idx="2" type="pic"/>
          </p:nvPr>
        </p:nvPicPr>
        <p:blipFill rotWithShape="1">
          <a:blip r:embed="rId3">
            <a:alphaModFix/>
          </a:blip>
          <a:srcRect b="0" l="-32825" r="-32825" t="0"/>
          <a:stretch/>
        </p:blipFill>
        <p:spPr>
          <a:xfrm>
            <a:off x="154385" y="2786495"/>
            <a:ext cx="8823366" cy="383018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5" name="Shape 75"/>
        <p:cNvGrpSpPr/>
        <p:nvPr/>
      </p:nvGrpSpPr>
      <p:grpSpPr>
        <a:xfrm>
          <a:off x="0" y="0"/>
          <a:ext cx="0" cy="0"/>
          <a:chOff x="0" y="0"/>
          <a:chExt cx="0" cy="0"/>
        </a:xfrm>
      </p:grpSpPr>
      <p:sp>
        <p:nvSpPr>
          <p:cNvPr id="76" name="Google Shape;76;p10"/>
          <p:cNvSpPr txBox="1"/>
          <p:nvPr>
            <p:ph type="title"/>
          </p:nvPr>
        </p:nvSpPr>
        <p:spPr>
          <a:xfrm>
            <a:off x="457200" y="241326"/>
            <a:ext cx="8062912" cy="659535"/>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6CB255"/>
              </a:buClr>
              <a:buSzPts val="2400"/>
              <a:buFont typeface="Arial Black"/>
              <a:buNone/>
            </a:pPr>
            <a:r>
              <a:rPr lang="en-US"/>
              <a:t>DO SPECIES CHANGE?</a:t>
            </a:r>
            <a:endParaRPr/>
          </a:p>
        </p:txBody>
      </p:sp>
      <p:sp>
        <p:nvSpPr>
          <p:cNvPr id="77" name="Google Shape;77;p10"/>
          <p:cNvSpPr txBox="1"/>
          <p:nvPr>
            <p:ph idx="1" type="body"/>
          </p:nvPr>
        </p:nvSpPr>
        <p:spPr>
          <a:xfrm>
            <a:off x="457200" y="1072444"/>
            <a:ext cx="8062912" cy="493792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SzPts val="2000"/>
              <a:buFont typeface="Arial"/>
              <a:buChar char="•"/>
            </a:pPr>
            <a:r>
              <a:rPr lang="en-US"/>
              <a:t>1800s: Jean-Baptiste Lamarck </a:t>
            </a:r>
            <a:endParaRPr/>
          </a:p>
          <a:p>
            <a:pPr indent="-404813" lvl="1" marL="1033463" rtl="0" algn="l">
              <a:spcBef>
                <a:spcPts val="1000"/>
              </a:spcBef>
              <a:spcAft>
                <a:spcPts val="0"/>
              </a:spcAft>
              <a:buSzPts val="2000"/>
              <a:buFont typeface="Arial"/>
              <a:buChar char="•"/>
            </a:pPr>
            <a:r>
              <a:rPr lang="en-US"/>
              <a:t>Provided a mechanism for evolutionary change</a:t>
            </a:r>
            <a:endParaRPr/>
          </a:p>
          <a:p>
            <a:pPr indent="-457200" lvl="1" marL="1074420" rtl="0" algn="l">
              <a:spcBef>
                <a:spcPts val="400"/>
              </a:spcBef>
              <a:spcAft>
                <a:spcPts val="0"/>
              </a:spcAft>
              <a:buSzPts val="2000"/>
              <a:buFont typeface="Arial"/>
              <a:buChar char="•"/>
            </a:pPr>
            <a:r>
              <a:rPr b="1" lang="en-US"/>
              <a:t>Inheritance of acquired characteristics</a:t>
            </a:r>
            <a:endParaRPr/>
          </a:p>
          <a:p>
            <a:pPr indent="-342900" lvl="2" marL="1600200" rtl="0" algn="l">
              <a:spcBef>
                <a:spcPts val="360"/>
              </a:spcBef>
              <a:spcAft>
                <a:spcPts val="0"/>
              </a:spcAft>
              <a:buSzPts val="1800"/>
              <a:buFont typeface="Arial"/>
              <a:buChar char="•"/>
            </a:pPr>
            <a:r>
              <a:rPr i="1" lang="en-US"/>
              <a:t>Individual use or disuse of a structure causes a change that can be passed to the offspring</a:t>
            </a:r>
            <a:endParaRPr/>
          </a:p>
          <a:p>
            <a:pPr indent="-342900" lvl="2" marL="1600200" rtl="0" algn="l">
              <a:spcBef>
                <a:spcPts val="360"/>
              </a:spcBef>
              <a:spcAft>
                <a:spcPts val="0"/>
              </a:spcAft>
              <a:buSzPts val="1800"/>
              <a:buFont typeface="Arial"/>
              <a:buChar char="•"/>
            </a:pPr>
            <a:r>
              <a:rPr lang="en-US"/>
              <a:t>Not supported by data</a:t>
            </a:r>
            <a:endParaRPr/>
          </a:p>
          <a:p>
            <a:pPr indent="0" lvl="0" marL="0" rtl="0" algn="l">
              <a:spcBef>
                <a:spcPts val="400"/>
              </a:spcBef>
              <a:spcAft>
                <a:spcPts val="0"/>
              </a:spcAft>
              <a:buClr>
                <a:srgbClr val="6CB255"/>
              </a:buClr>
              <a:buSzPts val="2000"/>
              <a:buNone/>
            </a:pPr>
            <a:r>
              <a:t/>
            </a:r>
            <a:endParaRPr/>
          </a:p>
        </p:txBody>
      </p:sp>
      <p:pic>
        <p:nvPicPr>
          <p:cNvPr descr="File:Jean-Baptiste de Lamarck.jpg" id="78" name="Google Shape;78;p10"/>
          <p:cNvPicPr preferRelativeResize="0"/>
          <p:nvPr/>
        </p:nvPicPr>
        <p:blipFill rotWithShape="1">
          <a:blip r:embed="rId3">
            <a:alphaModFix/>
          </a:blip>
          <a:srcRect b="0" l="0" r="0" t="0"/>
          <a:stretch/>
        </p:blipFill>
        <p:spPr>
          <a:xfrm>
            <a:off x="5771408" y="2764524"/>
            <a:ext cx="3054710" cy="38521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2" name="Shape 82"/>
        <p:cNvGrpSpPr/>
        <p:nvPr/>
      </p:nvGrpSpPr>
      <p:grpSpPr>
        <a:xfrm>
          <a:off x="0" y="0"/>
          <a:ext cx="0" cy="0"/>
          <a:chOff x="0" y="0"/>
          <a:chExt cx="0" cy="0"/>
        </a:xfrm>
      </p:grpSpPr>
      <p:sp>
        <p:nvSpPr>
          <p:cNvPr id="83" name="Google Shape;83;p11"/>
          <p:cNvSpPr txBox="1"/>
          <p:nvPr>
            <p:ph type="title"/>
          </p:nvPr>
        </p:nvSpPr>
        <p:spPr>
          <a:xfrm>
            <a:off x="457200" y="241326"/>
            <a:ext cx="8062912" cy="659535"/>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6CB255"/>
              </a:buClr>
              <a:buSzPts val="2400"/>
              <a:buFont typeface="Arial Black"/>
              <a:buNone/>
            </a:pPr>
            <a:r>
              <a:rPr lang="en-US"/>
              <a:t>DARWIN, WALLACE, AND NATURAL SELECTION</a:t>
            </a:r>
            <a:endParaRPr/>
          </a:p>
        </p:txBody>
      </p:sp>
      <p:sp>
        <p:nvSpPr>
          <p:cNvPr id="84" name="Google Shape;84;p11"/>
          <p:cNvSpPr txBox="1"/>
          <p:nvPr>
            <p:ph idx="1" type="body"/>
          </p:nvPr>
        </p:nvSpPr>
        <p:spPr>
          <a:xfrm>
            <a:off x="457200" y="1091381"/>
            <a:ext cx="8062912" cy="4918983"/>
          </a:xfrm>
          <a:prstGeom prst="rect">
            <a:avLst/>
          </a:prstGeom>
          <a:noFill/>
          <a:ln>
            <a:noFill/>
          </a:ln>
        </p:spPr>
        <p:txBody>
          <a:bodyPr anchorCtr="0" anchor="t" bIns="45700" lIns="91425" spcFirstLastPara="1" rIns="91425" wrap="square" tIns="45700">
            <a:noAutofit/>
          </a:bodyPr>
          <a:lstStyle/>
          <a:p>
            <a:pPr indent="-236538" lvl="0" marL="236538" rtl="0" algn="l">
              <a:spcBef>
                <a:spcPts val="0"/>
              </a:spcBef>
              <a:spcAft>
                <a:spcPts val="0"/>
              </a:spcAft>
              <a:buSzPts val="2000"/>
              <a:buFont typeface="Arial"/>
              <a:buChar char="•"/>
            </a:pPr>
            <a:r>
              <a:rPr lang="en-US"/>
              <a:t>Charles Darwin and Alfred Russel Wallace independently conceived and described the actual mechanism for evolution</a:t>
            </a:r>
            <a:endParaRPr/>
          </a:p>
          <a:p>
            <a:pPr indent="-236537" lvl="1" marL="968057" rtl="0" algn="l">
              <a:spcBef>
                <a:spcPts val="1000"/>
              </a:spcBef>
              <a:spcAft>
                <a:spcPts val="0"/>
              </a:spcAft>
              <a:buSzPts val="2000"/>
              <a:buFont typeface="Arial"/>
              <a:buChar char="•"/>
            </a:pPr>
            <a:r>
              <a:rPr lang="en-US"/>
              <a:t>Both went on expeditions to the tropics that explored several island chains</a:t>
            </a:r>
            <a:endParaRPr/>
          </a:p>
          <a:p>
            <a:pPr indent="-236537" lvl="2" marL="1493838" rtl="0" algn="l">
              <a:spcBef>
                <a:spcPts val="360"/>
              </a:spcBef>
              <a:spcAft>
                <a:spcPts val="0"/>
              </a:spcAft>
              <a:buSzPts val="1800"/>
              <a:buFont typeface="Arial"/>
              <a:buChar char="•"/>
            </a:pPr>
            <a:r>
              <a:rPr lang="en-US"/>
              <a:t>From 1831 to 1836, Darwin traveled to South America, Australia, and the southern tip of Africa </a:t>
            </a:r>
            <a:endParaRPr/>
          </a:p>
          <a:p>
            <a:pPr indent="-236537" lvl="2" marL="1493838" rtl="0" algn="l">
              <a:spcBef>
                <a:spcPts val="360"/>
              </a:spcBef>
              <a:spcAft>
                <a:spcPts val="0"/>
              </a:spcAft>
              <a:buSzPts val="1800"/>
              <a:buFont typeface="Arial"/>
              <a:buChar char="•"/>
            </a:pPr>
            <a:r>
              <a:rPr lang="en-US"/>
              <a:t>From 1848 to 1862, Wallace traveled to the Amazon rainforest and the Malay Archipelago </a:t>
            </a:r>
            <a:endParaRPr/>
          </a:p>
        </p:txBody>
      </p:sp>
      <p:pic>
        <p:nvPicPr>
          <p:cNvPr descr="Figure_B18_01_02ab.jpg" id="85" name="Google Shape;85;p11"/>
          <p:cNvPicPr preferRelativeResize="0"/>
          <p:nvPr>
            <p:ph idx="2" type="pic"/>
          </p:nvPr>
        </p:nvPicPr>
        <p:blipFill rotWithShape="1">
          <a:blip r:embed="rId3">
            <a:alphaModFix/>
          </a:blip>
          <a:srcRect b="0" l="-27892" r="-27891" t="0"/>
          <a:stretch/>
        </p:blipFill>
        <p:spPr>
          <a:xfrm>
            <a:off x="1281294" y="3776056"/>
            <a:ext cx="6812846" cy="2957423"/>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9" name="Shape 89"/>
        <p:cNvGrpSpPr/>
        <p:nvPr/>
      </p:nvGrpSpPr>
      <p:grpSpPr>
        <a:xfrm>
          <a:off x="0" y="0"/>
          <a:ext cx="0" cy="0"/>
          <a:chOff x="0" y="0"/>
          <a:chExt cx="0" cy="0"/>
        </a:xfrm>
      </p:grpSpPr>
      <p:sp>
        <p:nvSpPr>
          <p:cNvPr id="90" name="Google Shape;90;p12"/>
          <p:cNvSpPr txBox="1"/>
          <p:nvPr>
            <p:ph type="title"/>
          </p:nvPr>
        </p:nvSpPr>
        <p:spPr>
          <a:xfrm>
            <a:off x="457200" y="241326"/>
            <a:ext cx="8062912" cy="659535"/>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6CB255"/>
              </a:buClr>
              <a:buSzPts val="2400"/>
              <a:buFont typeface="Arial Black"/>
              <a:buNone/>
            </a:pPr>
            <a:r>
              <a:rPr lang="en-US"/>
              <a:t>ISLAND OBSERVATIONS</a:t>
            </a:r>
            <a:endParaRPr/>
          </a:p>
        </p:txBody>
      </p:sp>
      <p:pic>
        <p:nvPicPr>
          <p:cNvPr descr="Figure_B18_01_01.jpg" id="91" name="Google Shape;91;p12"/>
          <p:cNvPicPr preferRelativeResize="0"/>
          <p:nvPr>
            <p:ph idx="2" type="pic"/>
          </p:nvPr>
        </p:nvPicPr>
        <p:blipFill rotWithShape="1">
          <a:blip r:embed="rId3">
            <a:alphaModFix/>
          </a:blip>
          <a:srcRect b="0" l="-2590" r="-1835" t="0"/>
          <a:stretch/>
        </p:blipFill>
        <p:spPr>
          <a:xfrm>
            <a:off x="2851968" y="1122386"/>
            <a:ext cx="3605277" cy="3116131"/>
          </a:xfrm>
          <a:prstGeom prst="rect">
            <a:avLst/>
          </a:prstGeom>
          <a:noFill/>
          <a:ln>
            <a:noFill/>
          </a:ln>
        </p:spPr>
      </p:pic>
      <p:sp>
        <p:nvSpPr>
          <p:cNvPr id="92" name="Google Shape;92;p12"/>
          <p:cNvSpPr txBox="1"/>
          <p:nvPr>
            <p:ph idx="1" type="body"/>
          </p:nvPr>
        </p:nvSpPr>
        <p:spPr>
          <a:xfrm>
            <a:off x="457199" y="4460042"/>
            <a:ext cx="8062912" cy="2397958"/>
          </a:xfrm>
          <a:prstGeom prst="rect">
            <a:avLst/>
          </a:prstGeom>
          <a:noFill/>
          <a:ln>
            <a:noFill/>
          </a:ln>
        </p:spPr>
        <p:txBody>
          <a:bodyPr anchorCtr="0" anchor="t" bIns="45700" lIns="91425" spcFirstLastPara="1" rIns="91425" wrap="square" tIns="45700">
            <a:noAutofit/>
          </a:bodyPr>
          <a:lstStyle/>
          <a:p>
            <a:pPr indent="-457200" lvl="0" marL="457200" rtl="0" algn="l">
              <a:lnSpc>
                <a:spcPct val="90000"/>
              </a:lnSpc>
              <a:spcBef>
                <a:spcPts val="0"/>
              </a:spcBef>
              <a:spcAft>
                <a:spcPts val="0"/>
              </a:spcAft>
              <a:buSzPts val="1850"/>
              <a:buFont typeface="Arial Black"/>
              <a:buAutoNum type="arabicPeriod"/>
            </a:pPr>
            <a:r>
              <a:rPr lang="en-US" sz="1850"/>
              <a:t>Species of organisms on different islands were clearly similar, yet had distinct differences</a:t>
            </a:r>
            <a:endParaRPr/>
          </a:p>
          <a:p>
            <a:pPr indent="-457200" lvl="1" marL="1188720" rtl="0" algn="l">
              <a:lnSpc>
                <a:spcPct val="90000"/>
              </a:lnSpc>
              <a:spcBef>
                <a:spcPts val="970"/>
              </a:spcBef>
              <a:spcAft>
                <a:spcPts val="0"/>
              </a:spcAft>
              <a:buSzPts val="1850"/>
              <a:buFont typeface="Arial"/>
              <a:buChar char="•"/>
            </a:pPr>
            <a:r>
              <a:rPr lang="en-US" sz="1850"/>
              <a:t>Galapagos finches have a graded series of beak sizes and shapes that help the birds acquire specific types of food </a:t>
            </a:r>
            <a:endParaRPr/>
          </a:p>
          <a:p>
            <a:pPr indent="-457200" lvl="0" marL="457200" rtl="0" algn="l">
              <a:lnSpc>
                <a:spcPct val="90000"/>
              </a:lnSpc>
              <a:spcBef>
                <a:spcPts val="370"/>
              </a:spcBef>
              <a:spcAft>
                <a:spcPts val="0"/>
              </a:spcAft>
              <a:buSzPts val="1850"/>
              <a:buFont typeface="Arial Black"/>
              <a:buAutoNum type="arabicPeriod"/>
            </a:pPr>
            <a:r>
              <a:rPr lang="en-US" sz="1850"/>
              <a:t>Island species resemble the mainland species</a:t>
            </a:r>
            <a:endParaRPr/>
          </a:p>
          <a:p>
            <a:pPr indent="-342900" lvl="1" marL="1074420" rtl="0" algn="l">
              <a:lnSpc>
                <a:spcPct val="90000"/>
              </a:lnSpc>
              <a:spcBef>
                <a:spcPts val="970"/>
              </a:spcBef>
              <a:spcAft>
                <a:spcPts val="0"/>
              </a:spcAft>
              <a:buSzPts val="1850"/>
              <a:buFont typeface="Arial"/>
              <a:buChar char="•"/>
            </a:pPr>
            <a:r>
              <a:rPr lang="en-US" sz="1850"/>
              <a:t>Galapagos Island species might have been modified from one of the South American mainland species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6" name="Shape 96"/>
        <p:cNvGrpSpPr/>
        <p:nvPr/>
      </p:nvGrpSpPr>
      <p:grpSpPr>
        <a:xfrm>
          <a:off x="0" y="0"/>
          <a:ext cx="0" cy="0"/>
          <a:chOff x="0" y="0"/>
          <a:chExt cx="0" cy="0"/>
        </a:xfrm>
      </p:grpSpPr>
      <p:sp>
        <p:nvSpPr>
          <p:cNvPr id="97" name="Google Shape;97;p13"/>
          <p:cNvSpPr txBox="1"/>
          <p:nvPr>
            <p:ph type="title"/>
          </p:nvPr>
        </p:nvSpPr>
        <p:spPr>
          <a:xfrm>
            <a:off x="457200" y="241326"/>
            <a:ext cx="8062912" cy="659535"/>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6CB255"/>
              </a:buClr>
              <a:buSzPts val="2400"/>
              <a:buFont typeface="Arial Black"/>
              <a:buNone/>
            </a:pPr>
            <a:r>
              <a:rPr lang="en-US"/>
              <a:t>BASED ON ARTIFICIAL SELECTION</a:t>
            </a:r>
            <a:endParaRPr/>
          </a:p>
        </p:txBody>
      </p:sp>
      <p:sp>
        <p:nvSpPr>
          <p:cNvPr id="98" name="Google Shape;98;p13"/>
          <p:cNvSpPr txBox="1"/>
          <p:nvPr>
            <p:ph idx="1" type="body"/>
          </p:nvPr>
        </p:nvSpPr>
        <p:spPr>
          <a:xfrm>
            <a:off x="457199" y="1121067"/>
            <a:ext cx="8311243" cy="5394033"/>
          </a:xfrm>
          <a:prstGeom prst="rect">
            <a:avLst/>
          </a:prstGeom>
          <a:noFill/>
          <a:ln>
            <a:noFill/>
          </a:ln>
        </p:spPr>
        <p:txBody>
          <a:bodyPr anchorCtr="0" anchor="t" bIns="45700" lIns="91425" spcFirstLastPara="1" rIns="91425" wrap="square" tIns="45700">
            <a:noAutofit/>
          </a:bodyPr>
          <a:lstStyle/>
          <a:p>
            <a:pPr indent="-457200" lvl="0" marL="457200" rtl="0" algn="l">
              <a:spcBef>
                <a:spcPts val="0"/>
              </a:spcBef>
              <a:spcAft>
                <a:spcPts val="0"/>
              </a:spcAft>
              <a:buSzPts val="2600"/>
              <a:buFont typeface="Arial"/>
              <a:buChar char="•"/>
            </a:pPr>
            <a:r>
              <a:rPr lang="en-US" sz="2600"/>
              <a:t>Humans have been selectively breeding for thousands of years</a:t>
            </a:r>
            <a:endParaRPr/>
          </a:p>
          <a:p>
            <a:pPr indent="-457200" lvl="1" marL="1188720" rtl="0" algn="l">
              <a:spcBef>
                <a:spcPts val="1080"/>
              </a:spcBef>
              <a:spcAft>
                <a:spcPts val="0"/>
              </a:spcAft>
              <a:buSzPts val="2400"/>
              <a:buFont typeface="Arial"/>
              <a:buChar char="•"/>
            </a:pPr>
            <a:r>
              <a:rPr lang="en-US" sz="2400"/>
              <a:t>Crops</a:t>
            </a:r>
            <a:endParaRPr/>
          </a:p>
          <a:p>
            <a:pPr indent="-457200" lvl="1" marL="1188720" rtl="0" algn="l">
              <a:spcBef>
                <a:spcPts val="480"/>
              </a:spcBef>
              <a:spcAft>
                <a:spcPts val="0"/>
              </a:spcAft>
              <a:buSzPts val="2400"/>
              <a:buFont typeface="Arial"/>
              <a:buChar char="•"/>
            </a:pPr>
            <a:r>
              <a:rPr lang="en-US" sz="2400"/>
              <a:t>Domesticated animals</a:t>
            </a:r>
            <a:endParaRPr/>
          </a:p>
        </p:txBody>
      </p:sp>
      <p:pic>
        <p:nvPicPr>
          <p:cNvPr descr="File:Dog morphological variation.png" id="99" name="Google Shape;99;p13"/>
          <p:cNvPicPr preferRelativeResize="0"/>
          <p:nvPr/>
        </p:nvPicPr>
        <p:blipFill rotWithShape="1">
          <a:blip r:embed="rId3">
            <a:alphaModFix/>
          </a:blip>
          <a:srcRect b="0" l="0" r="0" t="0"/>
          <a:stretch/>
        </p:blipFill>
        <p:spPr>
          <a:xfrm>
            <a:off x="457199" y="3265714"/>
            <a:ext cx="4086970" cy="3146652"/>
          </a:xfrm>
          <a:prstGeom prst="rect">
            <a:avLst/>
          </a:prstGeom>
          <a:noFill/>
          <a:ln>
            <a:noFill/>
          </a:ln>
        </p:spPr>
      </p:pic>
      <p:sp>
        <p:nvSpPr>
          <p:cNvPr id="100" name="Google Shape;100;p13"/>
          <p:cNvSpPr/>
          <p:nvPr/>
        </p:nvSpPr>
        <p:spPr>
          <a:xfrm>
            <a:off x="375558" y="6411127"/>
            <a:ext cx="4572000" cy="40011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000">
                <a:solidFill>
                  <a:schemeClr val="dk1"/>
                </a:solidFill>
                <a:latin typeface="Arial"/>
                <a:ea typeface="Arial"/>
                <a:cs typeface="Arial"/>
                <a:sym typeface="Arial"/>
              </a:rPr>
              <a:t>Mary Bloom</a:t>
            </a:r>
            <a:endParaRPr/>
          </a:p>
          <a:p>
            <a:pPr indent="0" lvl="0" marL="0" marR="0" rtl="0" algn="ctr">
              <a:spcBef>
                <a:spcPts val="0"/>
              </a:spcBef>
              <a:spcAft>
                <a:spcPts val="0"/>
              </a:spcAft>
              <a:buNone/>
            </a:pPr>
            <a:r>
              <a:rPr lang="en-US" sz="1000">
                <a:solidFill>
                  <a:schemeClr val="dk1"/>
                </a:solidFill>
                <a:latin typeface="Arial"/>
                <a:ea typeface="Arial"/>
                <a:cs typeface="Arial"/>
                <a:sym typeface="Arial"/>
              </a:rPr>
              <a:t>https://commons.wikimedia.org</a:t>
            </a:r>
            <a:endParaRPr/>
          </a:p>
        </p:txBody>
      </p:sp>
      <p:pic>
        <p:nvPicPr>
          <p:cNvPr descr="File:Boar Hunting.jpg" id="101" name="Google Shape;101;p13"/>
          <p:cNvPicPr preferRelativeResize="0"/>
          <p:nvPr/>
        </p:nvPicPr>
        <p:blipFill rotWithShape="1">
          <a:blip r:embed="rId4">
            <a:alphaModFix/>
          </a:blip>
          <a:srcRect b="0" l="0" r="0" t="0"/>
          <a:stretch/>
        </p:blipFill>
        <p:spPr>
          <a:xfrm>
            <a:off x="4625810" y="3883505"/>
            <a:ext cx="4291755" cy="190983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5" name="Shape 105"/>
        <p:cNvGrpSpPr/>
        <p:nvPr/>
      </p:nvGrpSpPr>
      <p:grpSpPr>
        <a:xfrm>
          <a:off x="0" y="0"/>
          <a:ext cx="0" cy="0"/>
          <a:chOff x="0" y="0"/>
          <a:chExt cx="0" cy="0"/>
        </a:xfrm>
      </p:grpSpPr>
      <p:sp>
        <p:nvSpPr>
          <p:cNvPr id="106" name="Google Shape;106;p14"/>
          <p:cNvSpPr txBox="1"/>
          <p:nvPr>
            <p:ph type="title"/>
          </p:nvPr>
        </p:nvSpPr>
        <p:spPr>
          <a:xfrm>
            <a:off x="457200" y="241326"/>
            <a:ext cx="8062912" cy="659535"/>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6CB255"/>
              </a:buClr>
              <a:buSzPts val="2400"/>
              <a:buFont typeface="Arial Black"/>
              <a:buNone/>
            </a:pPr>
            <a:r>
              <a:rPr lang="en-US"/>
              <a:t>DESCENT WITH MODIFICATION</a:t>
            </a:r>
            <a:endParaRPr/>
          </a:p>
        </p:txBody>
      </p:sp>
      <p:sp>
        <p:nvSpPr>
          <p:cNvPr id="107" name="Google Shape;107;p14"/>
          <p:cNvSpPr txBox="1"/>
          <p:nvPr>
            <p:ph idx="1" type="body"/>
          </p:nvPr>
        </p:nvSpPr>
        <p:spPr>
          <a:xfrm>
            <a:off x="457200" y="1106311"/>
            <a:ext cx="8062912" cy="4904053"/>
          </a:xfrm>
          <a:prstGeom prst="rect">
            <a:avLst/>
          </a:prstGeom>
          <a:noFill/>
          <a:ln>
            <a:noFill/>
          </a:ln>
        </p:spPr>
        <p:txBody>
          <a:bodyPr anchorCtr="0" anchor="t" bIns="45700" lIns="91425" spcFirstLastPara="1" rIns="91425" wrap="square" tIns="45700">
            <a:noAutofit/>
          </a:bodyPr>
          <a:lstStyle/>
          <a:p>
            <a:pPr indent="-238125" lvl="0" marL="463550" rtl="0" algn="l">
              <a:spcBef>
                <a:spcPts val="0"/>
              </a:spcBef>
              <a:spcAft>
                <a:spcPts val="0"/>
              </a:spcAft>
              <a:buSzPts val="2000"/>
              <a:buFont typeface="Arial"/>
              <a:buChar char="•"/>
            </a:pPr>
            <a:r>
              <a:rPr lang="en-US"/>
              <a:t>Natural selection is the outcome of three principles</a:t>
            </a:r>
            <a:endParaRPr/>
          </a:p>
          <a:p>
            <a:pPr indent="-457200" lvl="1" marL="1188720" rtl="0" algn="l">
              <a:spcBef>
                <a:spcPts val="1000"/>
              </a:spcBef>
              <a:spcAft>
                <a:spcPts val="0"/>
              </a:spcAft>
              <a:buSzPts val="2000"/>
              <a:buFont typeface="Arial Black"/>
              <a:buAutoNum type="arabicPeriod"/>
            </a:pPr>
            <a:r>
              <a:rPr lang="en-US"/>
              <a:t>Most characteristics of organisms are inherited from parent to offspring</a:t>
            </a:r>
            <a:endParaRPr/>
          </a:p>
        </p:txBody>
      </p:sp>
      <p:pic>
        <p:nvPicPr>
          <p:cNvPr descr="File:Zedonk Groombridge.JPG" id="108" name="Google Shape;108;p14"/>
          <p:cNvPicPr preferRelativeResize="0"/>
          <p:nvPr/>
        </p:nvPicPr>
        <p:blipFill rotWithShape="1">
          <a:blip r:embed="rId3">
            <a:alphaModFix/>
          </a:blip>
          <a:srcRect b="0" l="0" r="0" t="0"/>
          <a:stretch/>
        </p:blipFill>
        <p:spPr>
          <a:xfrm>
            <a:off x="577133" y="2559275"/>
            <a:ext cx="4777060" cy="3727225"/>
          </a:xfrm>
          <a:prstGeom prst="rect">
            <a:avLst/>
          </a:prstGeom>
          <a:noFill/>
          <a:ln>
            <a:noFill/>
          </a:ln>
        </p:spPr>
      </p:pic>
      <p:pic>
        <p:nvPicPr>
          <p:cNvPr descr="File:Liger.jpg" id="109" name="Google Shape;109;p14"/>
          <p:cNvPicPr preferRelativeResize="0"/>
          <p:nvPr/>
        </p:nvPicPr>
        <p:blipFill rotWithShape="1">
          <a:blip r:embed="rId4">
            <a:alphaModFix/>
          </a:blip>
          <a:srcRect b="0" l="0" r="0" t="0"/>
          <a:stretch/>
        </p:blipFill>
        <p:spPr>
          <a:xfrm>
            <a:off x="5427397" y="2559275"/>
            <a:ext cx="3161929" cy="3727225"/>
          </a:xfrm>
          <a:prstGeom prst="rect">
            <a:avLst/>
          </a:prstGeom>
          <a:noFill/>
          <a:ln>
            <a:noFill/>
          </a:ln>
        </p:spPr>
      </p:pic>
      <p:sp>
        <p:nvSpPr>
          <p:cNvPr id="110" name="Google Shape;110;p14"/>
          <p:cNvSpPr/>
          <p:nvPr/>
        </p:nvSpPr>
        <p:spPr>
          <a:xfrm>
            <a:off x="6215393" y="6266183"/>
            <a:ext cx="1938351" cy="40011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000">
                <a:solidFill>
                  <a:schemeClr val="dk1"/>
                </a:solidFill>
                <a:latin typeface="Arial"/>
                <a:ea typeface="Arial"/>
                <a:cs typeface="Arial"/>
                <a:sym typeface="Arial"/>
              </a:rPr>
              <a:t>Ali West</a:t>
            </a:r>
            <a:endParaRPr/>
          </a:p>
          <a:p>
            <a:pPr indent="0" lvl="0" marL="0" marR="0" rtl="0" algn="ctr">
              <a:spcBef>
                <a:spcPts val="0"/>
              </a:spcBef>
              <a:spcAft>
                <a:spcPts val="0"/>
              </a:spcAft>
              <a:buNone/>
            </a:pPr>
            <a:r>
              <a:rPr lang="en-US" sz="1000">
                <a:solidFill>
                  <a:schemeClr val="dk1"/>
                </a:solidFill>
                <a:latin typeface="Arial"/>
                <a:ea typeface="Arial"/>
                <a:cs typeface="Arial"/>
                <a:sym typeface="Arial"/>
              </a:rPr>
              <a:t>https://commons.wikimedia.org</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Essential">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