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52"/>
  </p:handoutMasterIdLst>
  <p:sldIdLst>
    <p:sldId id="256" r:id="rId2"/>
    <p:sldId id="394" r:id="rId3"/>
    <p:sldId id="347" r:id="rId4"/>
    <p:sldId id="314" r:id="rId5"/>
    <p:sldId id="324" r:id="rId6"/>
    <p:sldId id="315" r:id="rId7"/>
    <p:sldId id="348" r:id="rId8"/>
    <p:sldId id="316" r:id="rId9"/>
    <p:sldId id="322" r:id="rId10"/>
    <p:sldId id="395" r:id="rId11"/>
    <p:sldId id="349" r:id="rId12"/>
    <p:sldId id="325" r:id="rId13"/>
    <p:sldId id="352" r:id="rId14"/>
    <p:sldId id="353" r:id="rId15"/>
    <p:sldId id="396" r:id="rId16"/>
    <p:sldId id="326" r:id="rId17"/>
    <p:sldId id="357" r:id="rId18"/>
    <p:sldId id="328" r:id="rId19"/>
    <p:sldId id="398" r:id="rId20"/>
    <p:sldId id="331" r:id="rId21"/>
    <p:sldId id="332" r:id="rId22"/>
    <p:sldId id="358" r:id="rId23"/>
    <p:sldId id="359" r:id="rId24"/>
    <p:sldId id="337" r:id="rId25"/>
    <p:sldId id="360" r:id="rId26"/>
    <p:sldId id="361" r:id="rId27"/>
    <p:sldId id="362" r:id="rId28"/>
    <p:sldId id="364" r:id="rId29"/>
    <p:sldId id="334" r:id="rId30"/>
    <p:sldId id="380" r:id="rId31"/>
    <p:sldId id="381" r:id="rId32"/>
    <p:sldId id="389" r:id="rId33"/>
    <p:sldId id="312" r:id="rId34"/>
    <p:sldId id="345" r:id="rId35"/>
    <p:sldId id="346" r:id="rId36"/>
    <p:sldId id="363" r:id="rId37"/>
    <p:sldId id="378" r:id="rId38"/>
    <p:sldId id="367" r:id="rId39"/>
    <p:sldId id="368" r:id="rId40"/>
    <p:sldId id="369" r:id="rId41"/>
    <p:sldId id="370" r:id="rId42"/>
    <p:sldId id="371" r:id="rId43"/>
    <p:sldId id="400" r:id="rId44"/>
    <p:sldId id="399" r:id="rId45"/>
    <p:sldId id="401" r:id="rId46"/>
    <p:sldId id="379" r:id="rId47"/>
    <p:sldId id="374" r:id="rId48"/>
    <p:sldId id="375" r:id="rId49"/>
    <p:sldId id="372" r:id="rId50"/>
    <p:sldId id="37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49">
          <p15:clr>
            <a:srgbClr val="A4A3A4"/>
          </p15:clr>
        </p15:guide>
        <p15:guide id="4" orient="horz" pos="2149">
          <p15:clr>
            <a:srgbClr val="A4A3A4"/>
          </p15:clr>
        </p15:guide>
        <p15:guide id="5" pos="677">
          <p15:clr>
            <a:srgbClr val="A4A3A4"/>
          </p15:clr>
        </p15:guide>
        <p15:guide id="6" pos="47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750"/>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7372" autoAdjust="0"/>
  </p:normalViewPr>
  <p:slideViewPr>
    <p:cSldViewPr snapToGrid="0" snapToObjects="1">
      <p:cViewPr varScale="1">
        <p:scale>
          <a:sx n="114" d="100"/>
          <a:sy n="114" d="100"/>
        </p:scale>
        <p:origin x="1530" y="108"/>
      </p:cViewPr>
      <p:guideLst>
        <p:guide orient="horz" pos="2160"/>
        <p:guide pos="2880"/>
        <p:guide orient="horz" pos="349"/>
        <p:guide orient="horz" pos="2149"/>
        <p:guide pos="677"/>
        <p:guide pos="4706"/>
      </p:guideLst>
    </p:cSldViewPr>
  </p:slideViewPr>
  <p:outlineViewPr>
    <p:cViewPr>
      <p:scale>
        <a:sx n="33" d="100"/>
        <a:sy n="33" d="100"/>
      </p:scale>
      <p:origin x="0" y="44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Sistilli" userId="c778bf274aaf783d" providerId="LiveId" clId="{A0E03BAE-FDB9-4CFA-A1D0-88D507850AB3}"/>
    <pc:docChg chg="undo custSel addSld delSld modSld sldOrd">
      <pc:chgData name="Cathy Sistilli" userId="c778bf274aaf783d" providerId="LiveId" clId="{A0E03BAE-FDB9-4CFA-A1D0-88D507850AB3}" dt="2019-05-09T14:43:26.550" v="4603" actId="20577"/>
      <pc:docMkLst>
        <pc:docMk/>
      </pc:docMkLst>
      <pc:sldChg chg="modSp ord">
        <pc:chgData name="Cathy Sistilli" userId="c778bf274aaf783d" providerId="LiveId" clId="{A0E03BAE-FDB9-4CFA-A1D0-88D507850AB3}" dt="2019-04-21T18:40:21.513" v="3375" actId="1076"/>
        <pc:sldMkLst>
          <pc:docMk/>
          <pc:sldMk cId="1691227924" sldId="312"/>
        </pc:sldMkLst>
        <pc:spChg chg="mod">
          <ac:chgData name="Cathy Sistilli" userId="c778bf274aaf783d" providerId="LiveId" clId="{A0E03BAE-FDB9-4CFA-A1D0-88D507850AB3}" dt="2019-04-21T18:40:21.513" v="3375" actId="1076"/>
          <ac:spMkLst>
            <pc:docMk/>
            <pc:sldMk cId="1691227924" sldId="312"/>
            <ac:spMk id="11" creationId="{00000000-0000-0000-0000-000000000000}"/>
          </ac:spMkLst>
        </pc:spChg>
      </pc:sldChg>
      <pc:sldChg chg="addSp modSp">
        <pc:chgData name="Cathy Sistilli" userId="c778bf274aaf783d" providerId="LiveId" clId="{A0E03BAE-FDB9-4CFA-A1D0-88D507850AB3}" dt="2019-04-14T17:03:03.299" v="1957" actId="1076"/>
        <pc:sldMkLst>
          <pc:docMk/>
          <pc:sldMk cId="4027224592" sldId="314"/>
        </pc:sldMkLst>
        <pc:spChg chg="add mod">
          <ac:chgData name="Cathy Sistilli" userId="c778bf274aaf783d" providerId="LiveId" clId="{A0E03BAE-FDB9-4CFA-A1D0-88D507850AB3}" dt="2019-04-14T16:16:47.014" v="538" actId="255"/>
          <ac:spMkLst>
            <pc:docMk/>
            <pc:sldMk cId="4027224592" sldId="314"/>
            <ac:spMk id="9" creationId="{50FDF877-B555-4A00-823E-730BB57C3385}"/>
          </ac:spMkLst>
        </pc:spChg>
        <pc:spChg chg="mod">
          <ac:chgData name="Cathy Sistilli" userId="c778bf274aaf783d" providerId="LiveId" clId="{A0E03BAE-FDB9-4CFA-A1D0-88D507850AB3}" dt="2019-04-14T16:17:25.421" v="540" actId="255"/>
          <ac:spMkLst>
            <pc:docMk/>
            <pc:sldMk cId="4027224592" sldId="314"/>
            <ac:spMk id="11" creationId="{00000000-0000-0000-0000-000000000000}"/>
          </ac:spMkLst>
        </pc:spChg>
        <pc:picChg chg="mod modCrop">
          <ac:chgData name="Cathy Sistilli" userId="c778bf274aaf783d" providerId="LiveId" clId="{A0E03BAE-FDB9-4CFA-A1D0-88D507850AB3}" dt="2019-04-14T16:17:53.838" v="543" actId="732"/>
          <ac:picMkLst>
            <pc:docMk/>
            <pc:sldMk cId="4027224592" sldId="314"/>
            <ac:picMk id="6" creationId="{00000000-0000-0000-0000-000000000000}"/>
          </ac:picMkLst>
        </pc:picChg>
        <pc:picChg chg="add mod modCrop">
          <ac:chgData name="Cathy Sistilli" userId="c778bf274aaf783d" providerId="LiveId" clId="{A0E03BAE-FDB9-4CFA-A1D0-88D507850AB3}" dt="2019-04-14T17:03:03.299" v="1957" actId="1076"/>
          <ac:picMkLst>
            <pc:docMk/>
            <pc:sldMk cId="4027224592" sldId="314"/>
            <ac:picMk id="7" creationId="{8D49909F-909B-45F7-87C1-D93214554527}"/>
          </ac:picMkLst>
        </pc:picChg>
        <pc:picChg chg="add mod modCrop">
          <ac:chgData name="Cathy Sistilli" userId="c778bf274aaf783d" providerId="LiveId" clId="{A0E03BAE-FDB9-4CFA-A1D0-88D507850AB3}" dt="2019-04-14T16:16:18.710" v="536" actId="1076"/>
          <ac:picMkLst>
            <pc:docMk/>
            <pc:sldMk cId="4027224592" sldId="314"/>
            <ac:picMk id="8" creationId="{9858F7CB-BAA5-40D6-BAAE-63D2055A59CB}"/>
          </ac:picMkLst>
        </pc:picChg>
      </pc:sldChg>
      <pc:sldChg chg="modSp">
        <pc:chgData name="Cathy Sistilli" userId="c778bf274aaf783d" providerId="LiveId" clId="{A0E03BAE-FDB9-4CFA-A1D0-88D507850AB3}" dt="2019-04-14T16:46:49.575" v="1534" actId="1076"/>
        <pc:sldMkLst>
          <pc:docMk/>
          <pc:sldMk cId="1433277932" sldId="315"/>
        </pc:sldMkLst>
        <pc:spChg chg="mod">
          <ac:chgData name="Cathy Sistilli" userId="c778bf274aaf783d" providerId="LiveId" clId="{A0E03BAE-FDB9-4CFA-A1D0-88D507850AB3}" dt="2019-04-14T16:46:49.575" v="1534" actId="1076"/>
          <ac:spMkLst>
            <pc:docMk/>
            <pc:sldMk cId="1433277932" sldId="315"/>
            <ac:spMk id="8" creationId="{00000000-0000-0000-0000-000000000000}"/>
          </ac:spMkLst>
        </pc:spChg>
      </pc:sldChg>
      <pc:sldChg chg="modSp">
        <pc:chgData name="Cathy Sistilli" userId="c778bf274aaf783d" providerId="LiveId" clId="{A0E03BAE-FDB9-4CFA-A1D0-88D507850AB3}" dt="2019-04-14T16:44:38.895" v="1530" actId="20577"/>
        <pc:sldMkLst>
          <pc:docMk/>
          <pc:sldMk cId="198445254" sldId="316"/>
        </pc:sldMkLst>
        <pc:spChg chg="mod">
          <ac:chgData name="Cathy Sistilli" userId="c778bf274aaf783d" providerId="LiveId" clId="{A0E03BAE-FDB9-4CFA-A1D0-88D507850AB3}" dt="2019-04-14T16:43:12.264" v="1382" actId="1076"/>
          <ac:spMkLst>
            <pc:docMk/>
            <pc:sldMk cId="198445254" sldId="316"/>
            <ac:spMk id="8" creationId="{00000000-0000-0000-0000-000000000000}"/>
          </ac:spMkLst>
        </pc:spChg>
        <pc:spChg chg="mod">
          <ac:chgData name="Cathy Sistilli" userId="c778bf274aaf783d" providerId="LiveId" clId="{A0E03BAE-FDB9-4CFA-A1D0-88D507850AB3}" dt="2019-04-14T16:44:38.895" v="1530" actId="20577"/>
          <ac:spMkLst>
            <pc:docMk/>
            <pc:sldMk cId="198445254" sldId="316"/>
            <ac:spMk id="10" creationId="{00000000-0000-0000-0000-000000000000}"/>
          </ac:spMkLst>
        </pc:spChg>
      </pc:sldChg>
      <pc:sldChg chg="modSp ord">
        <pc:chgData name="Cathy Sistilli" userId="c778bf274aaf783d" providerId="LiveId" clId="{A0E03BAE-FDB9-4CFA-A1D0-88D507850AB3}" dt="2019-04-14T17:03:29.876" v="1958"/>
        <pc:sldMkLst>
          <pc:docMk/>
          <pc:sldMk cId="372344471" sldId="322"/>
        </pc:sldMkLst>
        <pc:spChg chg="mod">
          <ac:chgData name="Cathy Sistilli" userId="c778bf274aaf783d" providerId="LiveId" clId="{A0E03BAE-FDB9-4CFA-A1D0-88D507850AB3}" dt="2019-04-14T16:49:55.846" v="1574" actId="14100"/>
          <ac:spMkLst>
            <pc:docMk/>
            <pc:sldMk cId="372344471" sldId="322"/>
            <ac:spMk id="2" creationId="{00000000-0000-0000-0000-000000000000}"/>
          </ac:spMkLst>
        </pc:spChg>
        <pc:spChg chg="mod">
          <ac:chgData name="Cathy Sistilli" userId="c778bf274aaf783d" providerId="LiveId" clId="{A0E03BAE-FDB9-4CFA-A1D0-88D507850AB3}" dt="2019-04-14T16:51:52.942" v="1615" actId="1076"/>
          <ac:spMkLst>
            <pc:docMk/>
            <pc:sldMk cId="372344471" sldId="322"/>
            <ac:spMk id="5" creationId="{00000000-0000-0000-0000-000000000000}"/>
          </ac:spMkLst>
        </pc:spChg>
      </pc:sldChg>
      <pc:sldChg chg="delSp modSp ord">
        <pc:chgData name="Cathy Sistilli" userId="c778bf274aaf783d" providerId="LiveId" clId="{A0E03BAE-FDB9-4CFA-A1D0-88D507850AB3}" dt="2019-04-14T16:59:42.773" v="1920"/>
        <pc:sldMkLst>
          <pc:docMk/>
          <pc:sldMk cId="3466744733" sldId="324"/>
        </pc:sldMkLst>
        <pc:spChg chg="mod">
          <ac:chgData name="Cathy Sistilli" userId="c778bf274aaf783d" providerId="LiveId" clId="{A0E03BAE-FDB9-4CFA-A1D0-88D507850AB3}" dt="2019-04-14T16:56:46.781" v="1912" actId="20577"/>
          <ac:spMkLst>
            <pc:docMk/>
            <pc:sldMk cId="3466744733" sldId="324"/>
            <ac:spMk id="5" creationId="{00000000-0000-0000-0000-000000000000}"/>
          </ac:spMkLst>
        </pc:spChg>
        <pc:spChg chg="del">
          <ac:chgData name="Cathy Sistilli" userId="c778bf274aaf783d" providerId="LiveId" clId="{A0E03BAE-FDB9-4CFA-A1D0-88D507850AB3}" dt="2019-04-14T16:56:56.610" v="1913"/>
          <ac:spMkLst>
            <pc:docMk/>
            <pc:sldMk cId="3466744733" sldId="324"/>
            <ac:spMk id="9" creationId="{00000000-0000-0000-0000-000000000000}"/>
          </ac:spMkLst>
        </pc:spChg>
        <pc:picChg chg="mod">
          <ac:chgData name="Cathy Sistilli" userId="c778bf274aaf783d" providerId="LiveId" clId="{A0E03BAE-FDB9-4CFA-A1D0-88D507850AB3}" dt="2019-04-14T16:57:00.404" v="1915" actId="1076"/>
          <ac:picMkLst>
            <pc:docMk/>
            <pc:sldMk cId="3466744733" sldId="324"/>
            <ac:picMk id="6" creationId="{00000000-0000-0000-0000-000000000000}"/>
          </ac:picMkLst>
        </pc:picChg>
      </pc:sldChg>
      <pc:sldChg chg="modSp">
        <pc:chgData name="Cathy Sistilli" userId="c778bf274aaf783d" providerId="LiveId" clId="{A0E03BAE-FDB9-4CFA-A1D0-88D507850AB3}" dt="2019-04-21T18:02:39.333" v="2535" actId="114"/>
        <pc:sldMkLst>
          <pc:docMk/>
          <pc:sldMk cId="56446789" sldId="325"/>
        </pc:sldMkLst>
        <pc:spChg chg="mod">
          <ac:chgData name="Cathy Sistilli" userId="c778bf274aaf783d" providerId="LiveId" clId="{A0E03BAE-FDB9-4CFA-A1D0-88D507850AB3}" dt="2019-04-14T17:14:04.206" v="2281" actId="6549"/>
          <ac:spMkLst>
            <pc:docMk/>
            <pc:sldMk cId="56446789" sldId="325"/>
            <ac:spMk id="2" creationId="{00000000-0000-0000-0000-000000000000}"/>
          </ac:spMkLst>
        </pc:spChg>
        <pc:spChg chg="mod">
          <ac:chgData name="Cathy Sistilli" userId="c778bf274aaf783d" providerId="LiveId" clId="{A0E03BAE-FDB9-4CFA-A1D0-88D507850AB3}" dt="2019-04-21T18:02:39.333" v="2535" actId="114"/>
          <ac:spMkLst>
            <pc:docMk/>
            <pc:sldMk cId="56446789" sldId="325"/>
            <ac:spMk id="8" creationId="{00000000-0000-0000-0000-000000000000}"/>
          </ac:spMkLst>
        </pc:spChg>
        <pc:picChg chg="mod">
          <ac:chgData name="Cathy Sistilli" userId="c778bf274aaf783d" providerId="LiveId" clId="{A0E03BAE-FDB9-4CFA-A1D0-88D507850AB3}" dt="2019-04-21T18:02:02.216" v="2484" actId="1076"/>
          <ac:picMkLst>
            <pc:docMk/>
            <pc:sldMk cId="56446789" sldId="325"/>
            <ac:picMk id="6" creationId="{00000000-0000-0000-0000-000000000000}"/>
          </ac:picMkLst>
        </pc:picChg>
      </pc:sldChg>
      <pc:sldChg chg="modSp">
        <pc:chgData name="Cathy Sistilli" userId="c778bf274aaf783d" providerId="LiveId" clId="{A0E03BAE-FDB9-4CFA-A1D0-88D507850AB3}" dt="2019-04-14T17:16:50.568" v="2358" actId="1076"/>
        <pc:sldMkLst>
          <pc:docMk/>
          <pc:sldMk cId="4200800492" sldId="326"/>
        </pc:sldMkLst>
        <pc:spChg chg="mod">
          <ac:chgData name="Cathy Sistilli" userId="c778bf274aaf783d" providerId="LiveId" clId="{A0E03BAE-FDB9-4CFA-A1D0-88D507850AB3}" dt="2019-04-14T17:16:50.568" v="2358" actId="1076"/>
          <ac:spMkLst>
            <pc:docMk/>
            <pc:sldMk cId="4200800492" sldId="326"/>
            <ac:spMk id="4" creationId="{00000000-0000-0000-0000-000000000000}"/>
          </ac:spMkLst>
        </pc:spChg>
        <pc:spChg chg="mod">
          <ac:chgData name="Cathy Sistilli" userId="c778bf274aaf783d" providerId="LiveId" clId="{A0E03BAE-FDB9-4CFA-A1D0-88D507850AB3}" dt="2019-04-14T17:14:51.150" v="2307" actId="20577"/>
          <ac:spMkLst>
            <pc:docMk/>
            <pc:sldMk cId="4200800492" sldId="326"/>
            <ac:spMk id="8" creationId="{00000000-0000-0000-0000-000000000000}"/>
          </ac:spMkLst>
        </pc:spChg>
      </pc:sldChg>
      <pc:sldChg chg="modSp">
        <pc:chgData name="Cathy Sistilli" userId="c778bf274aaf783d" providerId="LiveId" clId="{A0E03BAE-FDB9-4CFA-A1D0-88D507850AB3}" dt="2019-04-21T18:05:38.334" v="2599" actId="1076"/>
        <pc:sldMkLst>
          <pc:docMk/>
          <pc:sldMk cId="2927330934" sldId="328"/>
        </pc:sldMkLst>
        <pc:spChg chg="mod">
          <ac:chgData name="Cathy Sistilli" userId="c778bf274aaf783d" providerId="LiveId" clId="{A0E03BAE-FDB9-4CFA-A1D0-88D507850AB3}" dt="2019-04-21T18:05:38.334" v="2599" actId="1076"/>
          <ac:spMkLst>
            <pc:docMk/>
            <pc:sldMk cId="2927330934" sldId="328"/>
            <ac:spMk id="8" creationId="{00000000-0000-0000-0000-000000000000}"/>
          </ac:spMkLst>
        </pc:spChg>
      </pc:sldChg>
      <pc:sldChg chg="addSp modSp">
        <pc:chgData name="Cathy Sistilli" userId="c778bf274aaf783d" providerId="LiveId" clId="{A0E03BAE-FDB9-4CFA-A1D0-88D507850AB3}" dt="2019-04-21T18:13:31.062" v="2695" actId="20577"/>
        <pc:sldMkLst>
          <pc:docMk/>
          <pc:sldMk cId="3930952811" sldId="331"/>
        </pc:sldMkLst>
        <pc:spChg chg="mod">
          <ac:chgData name="Cathy Sistilli" userId="c778bf274aaf783d" providerId="LiveId" clId="{A0E03BAE-FDB9-4CFA-A1D0-88D507850AB3}" dt="2019-04-21T18:12:04.005" v="2660" actId="1076"/>
          <ac:spMkLst>
            <pc:docMk/>
            <pc:sldMk cId="3930952811" sldId="331"/>
            <ac:spMk id="2" creationId="{00000000-0000-0000-0000-000000000000}"/>
          </ac:spMkLst>
        </pc:spChg>
        <pc:spChg chg="add mod">
          <ac:chgData name="Cathy Sistilli" userId="c778bf274aaf783d" providerId="LiveId" clId="{A0E03BAE-FDB9-4CFA-A1D0-88D507850AB3}" dt="2019-04-21T18:13:31.062" v="2695" actId="20577"/>
          <ac:spMkLst>
            <pc:docMk/>
            <pc:sldMk cId="3930952811" sldId="331"/>
            <ac:spMk id="4" creationId="{9CFE73DD-E8E6-4687-BE83-121B5C6D65F9}"/>
          </ac:spMkLst>
        </pc:spChg>
        <pc:spChg chg="mod">
          <ac:chgData name="Cathy Sistilli" userId="c778bf274aaf783d" providerId="LiveId" clId="{A0E03BAE-FDB9-4CFA-A1D0-88D507850AB3}" dt="2019-04-21T18:13:16.982" v="2690" actId="1076"/>
          <ac:spMkLst>
            <pc:docMk/>
            <pc:sldMk cId="3930952811" sldId="331"/>
            <ac:spMk id="11" creationId="{00000000-0000-0000-0000-000000000000}"/>
          </ac:spMkLst>
        </pc:spChg>
      </pc:sldChg>
      <pc:sldChg chg="modSp">
        <pc:chgData name="Cathy Sistilli" userId="c778bf274aaf783d" providerId="LiveId" clId="{A0E03BAE-FDB9-4CFA-A1D0-88D507850AB3}" dt="2019-05-05T18:56:45.762" v="4582" actId="313"/>
        <pc:sldMkLst>
          <pc:docMk/>
          <pc:sldMk cId="1802931957" sldId="332"/>
        </pc:sldMkLst>
        <pc:spChg chg="mod">
          <ac:chgData name="Cathy Sistilli" userId="c778bf274aaf783d" providerId="LiveId" clId="{A0E03BAE-FDB9-4CFA-A1D0-88D507850AB3}" dt="2019-04-21T18:14:15.981" v="2719" actId="1076"/>
          <ac:spMkLst>
            <pc:docMk/>
            <pc:sldMk cId="1802931957" sldId="332"/>
            <ac:spMk id="2" creationId="{00000000-0000-0000-0000-000000000000}"/>
          </ac:spMkLst>
        </pc:spChg>
        <pc:spChg chg="mod">
          <ac:chgData name="Cathy Sistilli" userId="c778bf274aaf783d" providerId="LiveId" clId="{A0E03BAE-FDB9-4CFA-A1D0-88D507850AB3}" dt="2019-05-05T18:56:45.762" v="4582" actId="313"/>
          <ac:spMkLst>
            <pc:docMk/>
            <pc:sldMk cId="1802931957" sldId="332"/>
            <ac:spMk id="11" creationId="{00000000-0000-0000-0000-000000000000}"/>
          </ac:spMkLst>
        </pc:spChg>
        <pc:grpChg chg="mod">
          <ac:chgData name="Cathy Sistilli" userId="c778bf274aaf783d" providerId="LiveId" clId="{A0E03BAE-FDB9-4CFA-A1D0-88D507850AB3}" dt="2019-04-21T18:14:17.525" v="2720" actId="1076"/>
          <ac:grpSpMkLst>
            <pc:docMk/>
            <pc:sldMk cId="1802931957" sldId="332"/>
            <ac:grpSpMk id="4" creationId="{00000000-0000-0000-0000-000000000000}"/>
          </ac:grpSpMkLst>
        </pc:grpChg>
      </pc:sldChg>
      <pc:sldChg chg="modSp ord">
        <pc:chgData name="Cathy Sistilli" userId="c778bf274aaf783d" providerId="LiveId" clId="{A0E03BAE-FDB9-4CFA-A1D0-88D507850AB3}" dt="2019-05-09T14:34:30.778" v="4583" actId="20577"/>
        <pc:sldMkLst>
          <pc:docMk/>
          <pc:sldMk cId="3999547111" sldId="334"/>
        </pc:sldMkLst>
        <pc:spChg chg="mod">
          <ac:chgData name="Cathy Sistilli" userId="c778bf274aaf783d" providerId="LiveId" clId="{A0E03BAE-FDB9-4CFA-A1D0-88D507850AB3}" dt="2019-05-09T14:34:30.778" v="4583" actId="20577"/>
          <ac:spMkLst>
            <pc:docMk/>
            <pc:sldMk cId="3999547111" sldId="334"/>
            <ac:spMk id="11" creationId="{00000000-0000-0000-0000-000000000000}"/>
          </ac:spMkLst>
        </pc:spChg>
      </pc:sldChg>
      <pc:sldChg chg="addSp modSp ord">
        <pc:chgData name="Cathy Sistilli" userId="c778bf274aaf783d" providerId="LiveId" clId="{A0E03BAE-FDB9-4CFA-A1D0-88D507850AB3}" dt="2019-04-21T18:48:17.087" v="3455" actId="6549"/>
        <pc:sldMkLst>
          <pc:docMk/>
          <pc:sldMk cId="317107190" sldId="345"/>
        </pc:sldMkLst>
        <pc:spChg chg="mod">
          <ac:chgData name="Cathy Sistilli" userId="c778bf274aaf783d" providerId="LiveId" clId="{A0E03BAE-FDB9-4CFA-A1D0-88D507850AB3}" dt="2019-04-21T18:47:00.240" v="3428" actId="1076"/>
          <ac:spMkLst>
            <pc:docMk/>
            <pc:sldMk cId="317107190" sldId="345"/>
            <ac:spMk id="2" creationId="{00000000-0000-0000-0000-000000000000}"/>
          </ac:spMkLst>
        </pc:spChg>
        <pc:spChg chg="add mod">
          <ac:chgData name="Cathy Sistilli" userId="c778bf274aaf783d" providerId="LiveId" clId="{A0E03BAE-FDB9-4CFA-A1D0-88D507850AB3}" dt="2019-04-21T18:48:07.446" v="3454" actId="1076"/>
          <ac:spMkLst>
            <pc:docMk/>
            <pc:sldMk cId="317107190" sldId="345"/>
            <ac:spMk id="3" creationId="{2E9A5E7B-BFAF-4520-9D0A-698ADF63103C}"/>
          </ac:spMkLst>
        </pc:spChg>
        <pc:spChg chg="mod">
          <ac:chgData name="Cathy Sistilli" userId="c778bf274aaf783d" providerId="LiveId" clId="{A0E03BAE-FDB9-4CFA-A1D0-88D507850AB3}" dt="2019-04-21T18:48:17.087" v="3455" actId="6549"/>
          <ac:spMkLst>
            <pc:docMk/>
            <pc:sldMk cId="317107190" sldId="345"/>
            <ac:spMk id="11" creationId="{00000000-0000-0000-0000-000000000000}"/>
          </ac:spMkLst>
        </pc:spChg>
        <pc:picChg chg="add mod">
          <ac:chgData name="Cathy Sistilli" userId="c778bf274aaf783d" providerId="LiveId" clId="{A0E03BAE-FDB9-4CFA-A1D0-88D507850AB3}" dt="2019-04-21T18:47:22.592" v="3435" actId="1076"/>
          <ac:picMkLst>
            <pc:docMk/>
            <pc:sldMk cId="317107190" sldId="345"/>
            <ac:picMk id="1025" creationId="{9323BE5E-9429-4737-B7AD-CCD5D752A37D}"/>
          </ac:picMkLst>
        </pc:picChg>
      </pc:sldChg>
      <pc:sldChg chg="modSp ord">
        <pc:chgData name="Cathy Sistilli" userId="c778bf274aaf783d" providerId="LiveId" clId="{A0E03BAE-FDB9-4CFA-A1D0-88D507850AB3}" dt="2019-05-09T14:43:26.550" v="4603" actId="20577"/>
        <pc:sldMkLst>
          <pc:docMk/>
          <pc:sldMk cId="2789461305" sldId="346"/>
        </pc:sldMkLst>
        <pc:spChg chg="mod">
          <ac:chgData name="Cathy Sistilli" userId="c778bf274aaf783d" providerId="LiveId" clId="{A0E03BAE-FDB9-4CFA-A1D0-88D507850AB3}" dt="2019-05-09T14:43:26.550" v="4603" actId="20577"/>
          <ac:spMkLst>
            <pc:docMk/>
            <pc:sldMk cId="2789461305" sldId="346"/>
            <ac:spMk id="11" creationId="{00000000-0000-0000-0000-000000000000}"/>
          </ac:spMkLst>
        </pc:spChg>
      </pc:sldChg>
      <pc:sldChg chg="addSp modSp">
        <pc:chgData name="Cathy Sistilli" userId="c778bf274aaf783d" providerId="LiveId" clId="{A0E03BAE-FDB9-4CFA-A1D0-88D507850AB3}" dt="2019-04-03T19:05:10.221" v="301" actId="1076"/>
        <pc:sldMkLst>
          <pc:docMk/>
          <pc:sldMk cId="2486303381" sldId="347"/>
        </pc:sldMkLst>
        <pc:spChg chg="mod">
          <ac:chgData name="Cathy Sistilli" userId="c778bf274aaf783d" providerId="LiveId" clId="{A0E03BAE-FDB9-4CFA-A1D0-88D507850AB3}" dt="2019-04-03T19:03:02.661" v="275" actId="1076"/>
          <ac:spMkLst>
            <pc:docMk/>
            <pc:sldMk cId="2486303381" sldId="347"/>
            <ac:spMk id="2" creationId="{00000000-0000-0000-0000-000000000000}"/>
          </ac:spMkLst>
        </pc:spChg>
        <pc:spChg chg="add mod">
          <ac:chgData name="Cathy Sistilli" userId="c778bf274aaf783d" providerId="LiveId" clId="{A0E03BAE-FDB9-4CFA-A1D0-88D507850AB3}" dt="2019-04-03T19:04:57.772" v="299" actId="1076"/>
          <ac:spMkLst>
            <pc:docMk/>
            <pc:sldMk cId="2486303381" sldId="347"/>
            <ac:spMk id="5" creationId="{6BF10D14-658B-47EE-AB52-9DB419C12B63}"/>
          </ac:spMkLst>
        </pc:spChg>
        <pc:spChg chg="add mod">
          <ac:chgData name="Cathy Sistilli" userId="c778bf274aaf783d" providerId="LiveId" clId="{A0E03BAE-FDB9-4CFA-A1D0-88D507850AB3}" dt="2019-04-03T19:04:54.669" v="298" actId="1076"/>
          <ac:spMkLst>
            <pc:docMk/>
            <pc:sldMk cId="2486303381" sldId="347"/>
            <ac:spMk id="6" creationId="{1B9C50C0-8F4E-4FFD-A10B-6B1927012AA7}"/>
          </ac:spMkLst>
        </pc:spChg>
        <pc:spChg chg="mod">
          <ac:chgData name="Cathy Sistilli" userId="c778bf274aaf783d" providerId="LiveId" clId="{A0E03BAE-FDB9-4CFA-A1D0-88D507850AB3}" dt="2019-04-03T19:03:14.280" v="282" actId="20577"/>
          <ac:spMkLst>
            <pc:docMk/>
            <pc:sldMk cId="2486303381" sldId="347"/>
            <ac:spMk id="11" creationId="{00000000-0000-0000-0000-000000000000}"/>
          </ac:spMkLst>
        </pc:spChg>
        <pc:picChg chg="add mod">
          <ac:chgData name="Cathy Sistilli" userId="c778bf274aaf783d" providerId="LiveId" clId="{A0E03BAE-FDB9-4CFA-A1D0-88D507850AB3}" dt="2019-04-03T19:05:10.221" v="301" actId="1076"/>
          <ac:picMkLst>
            <pc:docMk/>
            <pc:sldMk cId="2486303381" sldId="347"/>
            <ac:picMk id="4" creationId="{3F4C9F3C-6A6C-4E84-9182-3887DB283792}"/>
          </ac:picMkLst>
        </pc:picChg>
      </pc:sldChg>
      <pc:sldChg chg="modSp">
        <pc:chgData name="Cathy Sistilli" userId="c778bf274aaf783d" providerId="LiveId" clId="{A0E03BAE-FDB9-4CFA-A1D0-88D507850AB3}" dt="2019-04-14T16:48:12.030" v="1536" actId="1076"/>
        <pc:sldMkLst>
          <pc:docMk/>
          <pc:sldMk cId="791593448" sldId="348"/>
        </pc:sldMkLst>
        <pc:spChg chg="mod">
          <ac:chgData name="Cathy Sistilli" userId="c778bf274aaf783d" providerId="LiveId" clId="{A0E03BAE-FDB9-4CFA-A1D0-88D507850AB3}" dt="2019-04-14T16:48:12.030" v="1536" actId="1076"/>
          <ac:spMkLst>
            <pc:docMk/>
            <pc:sldMk cId="791593448" sldId="348"/>
            <ac:spMk id="8" creationId="{00000000-0000-0000-0000-000000000000}"/>
          </ac:spMkLst>
        </pc:spChg>
      </pc:sldChg>
      <pc:sldChg chg="modSp ord">
        <pc:chgData name="Cathy Sistilli" userId="c778bf274aaf783d" providerId="LiveId" clId="{A0E03BAE-FDB9-4CFA-A1D0-88D507850AB3}" dt="2019-04-14T17:10:33.638" v="2148" actId="20577"/>
        <pc:sldMkLst>
          <pc:docMk/>
          <pc:sldMk cId="3311254535" sldId="349"/>
        </pc:sldMkLst>
        <pc:spChg chg="mod">
          <ac:chgData name="Cathy Sistilli" userId="c778bf274aaf783d" providerId="LiveId" clId="{A0E03BAE-FDB9-4CFA-A1D0-88D507850AB3}" dt="2019-04-14T17:10:33.638" v="2148" actId="20577"/>
          <ac:spMkLst>
            <pc:docMk/>
            <pc:sldMk cId="3311254535" sldId="349"/>
            <ac:spMk id="9" creationId="{00000000-0000-0000-0000-000000000000}"/>
          </ac:spMkLst>
        </pc:spChg>
      </pc:sldChg>
      <pc:sldChg chg="modSp">
        <pc:chgData name="Cathy Sistilli" userId="c778bf274aaf783d" providerId="LiveId" clId="{A0E03BAE-FDB9-4CFA-A1D0-88D507850AB3}" dt="2019-04-14T17:13:59.694" v="2280" actId="6549"/>
        <pc:sldMkLst>
          <pc:docMk/>
          <pc:sldMk cId="4018759093" sldId="352"/>
        </pc:sldMkLst>
        <pc:spChg chg="mod">
          <ac:chgData name="Cathy Sistilli" userId="c778bf274aaf783d" providerId="LiveId" clId="{A0E03BAE-FDB9-4CFA-A1D0-88D507850AB3}" dt="2019-04-14T17:13:59.694" v="2280" actId="6549"/>
          <ac:spMkLst>
            <pc:docMk/>
            <pc:sldMk cId="4018759093" sldId="352"/>
            <ac:spMk id="2" creationId="{00000000-0000-0000-0000-000000000000}"/>
          </ac:spMkLst>
        </pc:spChg>
      </pc:sldChg>
      <pc:sldChg chg="addSp modSp">
        <pc:chgData name="Cathy Sistilli" userId="c778bf274aaf783d" providerId="LiveId" clId="{A0E03BAE-FDB9-4CFA-A1D0-88D507850AB3}" dt="2019-04-21T18:04:57.214" v="2597" actId="1076"/>
        <pc:sldMkLst>
          <pc:docMk/>
          <pc:sldMk cId="3736353998" sldId="353"/>
        </pc:sldMkLst>
        <pc:spChg chg="mod">
          <ac:chgData name="Cathy Sistilli" userId="c778bf274aaf783d" providerId="LiveId" clId="{A0E03BAE-FDB9-4CFA-A1D0-88D507850AB3}" dt="2019-04-21T18:03:21.711" v="2536" actId="1076"/>
          <ac:spMkLst>
            <pc:docMk/>
            <pc:sldMk cId="3736353998" sldId="353"/>
            <ac:spMk id="2" creationId="{00000000-0000-0000-0000-000000000000}"/>
          </ac:spMkLst>
        </pc:spChg>
        <pc:spChg chg="mod">
          <ac:chgData name="Cathy Sistilli" userId="c778bf274aaf783d" providerId="LiveId" clId="{A0E03BAE-FDB9-4CFA-A1D0-88D507850AB3}" dt="2019-04-21T18:04:57.214" v="2597" actId="1076"/>
          <ac:spMkLst>
            <pc:docMk/>
            <pc:sldMk cId="3736353998" sldId="353"/>
            <ac:spMk id="8" creationId="{00000000-0000-0000-0000-000000000000}"/>
          </ac:spMkLst>
        </pc:spChg>
        <pc:grpChg chg="add mod">
          <ac:chgData name="Cathy Sistilli" userId="c778bf274aaf783d" providerId="LiveId" clId="{A0E03BAE-FDB9-4CFA-A1D0-88D507850AB3}" dt="2019-04-21T18:04:54.046" v="2596" actId="1076"/>
          <ac:grpSpMkLst>
            <pc:docMk/>
            <pc:sldMk cId="3736353998" sldId="353"/>
            <ac:grpSpMk id="3" creationId="{1B86FAE2-3318-41BF-B6B6-98390CD6BEBC}"/>
          </ac:grpSpMkLst>
        </pc:grpChg>
        <pc:picChg chg="add mod">
          <ac:chgData name="Cathy Sistilli" userId="c778bf274aaf783d" providerId="LiveId" clId="{A0E03BAE-FDB9-4CFA-A1D0-88D507850AB3}" dt="2019-04-21T18:04:50.391" v="2595" actId="164"/>
          <ac:picMkLst>
            <pc:docMk/>
            <pc:sldMk cId="3736353998" sldId="353"/>
            <ac:picMk id="6" creationId="{6B215807-56C0-44A0-9527-2B5A1C02D5FA}"/>
          </ac:picMkLst>
        </pc:picChg>
        <pc:picChg chg="mod">
          <ac:chgData name="Cathy Sistilli" userId="c778bf274aaf783d" providerId="LiveId" clId="{A0E03BAE-FDB9-4CFA-A1D0-88D507850AB3}" dt="2019-04-21T18:04:50.391" v="2595" actId="164"/>
          <ac:picMkLst>
            <pc:docMk/>
            <pc:sldMk cId="3736353998" sldId="353"/>
            <ac:picMk id="9" creationId="{00000000-0000-0000-0000-000000000000}"/>
          </ac:picMkLst>
        </pc:picChg>
      </pc:sldChg>
      <pc:sldChg chg="modSp">
        <pc:chgData name="Cathy Sistilli" userId="c778bf274aaf783d" providerId="LiveId" clId="{A0E03BAE-FDB9-4CFA-A1D0-88D507850AB3}" dt="2019-04-14T17:17:22.880" v="2389" actId="1076"/>
        <pc:sldMkLst>
          <pc:docMk/>
          <pc:sldMk cId="4230556465" sldId="357"/>
        </pc:sldMkLst>
        <pc:spChg chg="mod">
          <ac:chgData name="Cathy Sistilli" userId="c778bf274aaf783d" providerId="LiveId" clId="{A0E03BAE-FDB9-4CFA-A1D0-88D507850AB3}" dt="2019-04-14T17:17:22.880" v="2389" actId="1076"/>
          <ac:spMkLst>
            <pc:docMk/>
            <pc:sldMk cId="4230556465" sldId="357"/>
            <ac:spMk id="4" creationId="{00000000-0000-0000-0000-000000000000}"/>
          </ac:spMkLst>
        </pc:spChg>
        <pc:spChg chg="mod">
          <ac:chgData name="Cathy Sistilli" userId="c778bf274aaf783d" providerId="LiveId" clId="{A0E03BAE-FDB9-4CFA-A1D0-88D507850AB3}" dt="2019-04-14T17:15:31.563" v="2335" actId="20577"/>
          <ac:spMkLst>
            <pc:docMk/>
            <pc:sldMk cId="4230556465" sldId="357"/>
            <ac:spMk id="8" creationId="{00000000-0000-0000-0000-000000000000}"/>
          </ac:spMkLst>
        </pc:spChg>
      </pc:sldChg>
      <pc:sldChg chg="modSp">
        <pc:chgData name="Cathy Sistilli" userId="c778bf274aaf783d" providerId="LiveId" clId="{A0E03BAE-FDB9-4CFA-A1D0-88D507850AB3}" dt="2019-04-21T18:17:53.918" v="2901" actId="20577"/>
        <pc:sldMkLst>
          <pc:docMk/>
          <pc:sldMk cId="1469346378" sldId="358"/>
        </pc:sldMkLst>
        <pc:spChg chg="mod">
          <ac:chgData name="Cathy Sistilli" userId="c778bf274aaf783d" providerId="LiveId" clId="{A0E03BAE-FDB9-4CFA-A1D0-88D507850AB3}" dt="2019-04-21T18:17:18.319" v="2887" actId="20577"/>
          <ac:spMkLst>
            <pc:docMk/>
            <pc:sldMk cId="1469346378" sldId="358"/>
            <ac:spMk id="2" creationId="{00000000-0000-0000-0000-000000000000}"/>
          </ac:spMkLst>
        </pc:spChg>
        <pc:spChg chg="mod">
          <ac:chgData name="Cathy Sistilli" userId="c778bf274aaf783d" providerId="LiveId" clId="{A0E03BAE-FDB9-4CFA-A1D0-88D507850AB3}" dt="2019-04-21T18:17:53.918" v="2901" actId="20577"/>
          <ac:spMkLst>
            <pc:docMk/>
            <pc:sldMk cId="1469346378" sldId="358"/>
            <ac:spMk id="11" creationId="{00000000-0000-0000-0000-000000000000}"/>
          </ac:spMkLst>
        </pc:spChg>
      </pc:sldChg>
      <pc:sldChg chg="modSp">
        <pc:chgData name="Cathy Sistilli" userId="c778bf274aaf783d" providerId="LiveId" clId="{A0E03BAE-FDB9-4CFA-A1D0-88D507850AB3}" dt="2019-04-21T18:34:35.802" v="3327" actId="1076"/>
        <pc:sldMkLst>
          <pc:docMk/>
          <pc:sldMk cId="4262221207" sldId="359"/>
        </pc:sldMkLst>
        <pc:spChg chg="mod">
          <ac:chgData name="Cathy Sistilli" userId="c778bf274aaf783d" providerId="LiveId" clId="{A0E03BAE-FDB9-4CFA-A1D0-88D507850AB3}" dt="2019-04-21T18:30:25.402" v="3093" actId="1076"/>
          <ac:spMkLst>
            <pc:docMk/>
            <pc:sldMk cId="4262221207" sldId="359"/>
            <ac:spMk id="2" creationId="{00000000-0000-0000-0000-000000000000}"/>
          </ac:spMkLst>
        </pc:spChg>
        <pc:spChg chg="mod">
          <ac:chgData name="Cathy Sistilli" userId="c778bf274aaf783d" providerId="LiveId" clId="{A0E03BAE-FDB9-4CFA-A1D0-88D507850AB3}" dt="2019-04-21T18:34:35.802" v="3327" actId="1076"/>
          <ac:spMkLst>
            <pc:docMk/>
            <pc:sldMk cId="4262221207" sldId="359"/>
            <ac:spMk id="11" creationId="{00000000-0000-0000-0000-000000000000}"/>
          </ac:spMkLst>
        </pc:spChg>
      </pc:sldChg>
      <pc:sldChg chg="modSp">
        <pc:chgData name="Cathy Sistilli" userId="c778bf274aaf783d" providerId="LiveId" clId="{A0E03BAE-FDB9-4CFA-A1D0-88D507850AB3}" dt="2019-04-21T18:23:05.878" v="2970" actId="14100"/>
        <pc:sldMkLst>
          <pc:docMk/>
          <pc:sldMk cId="1906840564" sldId="360"/>
        </pc:sldMkLst>
        <pc:spChg chg="mod">
          <ac:chgData name="Cathy Sistilli" userId="c778bf274aaf783d" providerId="LiveId" clId="{A0E03BAE-FDB9-4CFA-A1D0-88D507850AB3}" dt="2019-04-21T18:23:05.878" v="2970" actId="14100"/>
          <ac:spMkLst>
            <pc:docMk/>
            <pc:sldMk cId="1906840564" sldId="360"/>
            <ac:spMk id="9" creationId="{00000000-0000-0000-0000-000000000000}"/>
          </ac:spMkLst>
        </pc:spChg>
      </pc:sldChg>
      <pc:sldChg chg="modSp">
        <pc:chgData name="Cathy Sistilli" userId="c778bf274aaf783d" providerId="LiveId" clId="{A0E03BAE-FDB9-4CFA-A1D0-88D507850AB3}" dt="2019-04-21T18:23:49.108" v="2974" actId="1076"/>
        <pc:sldMkLst>
          <pc:docMk/>
          <pc:sldMk cId="2265404948" sldId="361"/>
        </pc:sldMkLst>
        <pc:spChg chg="mod">
          <ac:chgData name="Cathy Sistilli" userId="c778bf274aaf783d" providerId="LiveId" clId="{A0E03BAE-FDB9-4CFA-A1D0-88D507850AB3}" dt="2019-04-21T18:23:49.108" v="2974" actId="1076"/>
          <ac:spMkLst>
            <pc:docMk/>
            <pc:sldMk cId="2265404948" sldId="361"/>
            <ac:spMk id="9" creationId="{00000000-0000-0000-0000-000000000000}"/>
          </ac:spMkLst>
        </pc:spChg>
        <pc:picChg chg="mod">
          <ac:chgData name="Cathy Sistilli" userId="c778bf274aaf783d" providerId="LiveId" clId="{A0E03BAE-FDB9-4CFA-A1D0-88D507850AB3}" dt="2019-04-21T18:23:24.595" v="2972" actId="1076"/>
          <ac:picMkLst>
            <pc:docMk/>
            <pc:sldMk cId="2265404948" sldId="361"/>
            <ac:picMk id="6" creationId="{00000000-0000-0000-0000-000000000000}"/>
          </ac:picMkLst>
        </pc:picChg>
      </pc:sldChg>
      <pc:sldChg chg="addSp delSp modSp">
        <pc:chgData name="Cathy Sistilli" userId="c778bf274aaf783d" providerId="LiveId" clId="{A0E03BAE-FDB9-4CFA-A1D0-88D507850AB3}" dt="2019-04-21T18:28:35.538" v="3085" actId="1076"/>
        <pc:sldMkLst>
          <pc:docMk/>
          <pc:sldMk cId="903722416" sldId="362"/>
        </pc:sldMkLst>
        <pc:spChg chg="mod">
          <ac:chgData name="Cathy Sistilli" userId="c778bf274aaf783d" providerId="LiveId" clId="{A0E03BAE-FDB9-4CFA-A1D0-88D507850AB3}" dt="2019-04-21T18:27:35.314" v="3077" actId="1076"/>
          <ac:spMkLst>
            <pc:docMk/>
            <pc:sldMk cId="903722416" sldId="362"/>
            <ac:spMk id="2" creationId="{00000000-0000-0000-0000-000000000000}"/>
          </ac:spMkLst>
        </pc:spChg>
        <pc:spChg chg="add del mod">
          <ac:chgData name="Cathy Sistilli" userId="c778bf274aaf783d" providerId="LiveId" clId="{A0E03BAE-FDB9-4CFA-A1D0-88D507850AB3}" dt="2019-04-21T18:28:29.364" v="3083"/>
          <ac:spMkLst>
            <pc:docMk/>
            <pc:sldMk cId="903722416" sldId="362"/>
            <ac:spMk id="4" creationId="{7CA0E6E7-6D5C-4598-991E-2AF620608691}"/>
          </ac:spMkLst>
        </pc:spChg>
        <pc:spChg chg="mod">
          <ac:chgData name="Cathy Sistilli" userId="c778bf274aaf783d" providerId="LiveId" clId="{A0E03BAE-FDB9-4CFA-A1D0-88D507850AB3}" dt="2019-04-21T18:28:35.538" v="3085" actId="1076"/>
          <ac:spMkLst>
            <pc:docMk/>
            <pc:sldMk cId="903722416" sldId="362"/>
            <ac:spMk id="9" creationId="{00000000-0000-0000-0000-000000000000}"/>
          </ac:spMkLst>
        </pc:spChg>
      </pc:sldChg>
      <pc:sldChg chg="modSp">
        <pc:chgData name="Cathy Sistilli" userId="c778bf274aaf783d" providerId="LiveId" clId="{A0E03BAE-FDB9-4CFA-A1D0-88D507850AB3}" dt="2019-04-21T18:50:49.495" v="3457" actId="1076"/>
        <pc:sldMkLst>
          <pc:docMk/>
          <pc:sldMk cId="1379859342" sldId="363"/>
        </pc:sldMkLst>
        <pc:spChg chg="mod">
          <ac:chgData name="Cathy Sistilli" userId="c778bf274aaf783d" providerId="LiveId" clId="{A0E03BAE-FDB9-4CFA-A1D0-88D507850AB3}" dt="2019-04-21T18:50:49.495" v="3457" actId="1076"/>
          <ac:spMkLst>
            <pc:docMk/>
            <pc:sldMk cId="1379859342" sldId="363"/>
            <ac:spMk id="2" creationId="{00000000-0000-0000-0000-000000000000}"/>
          </ac:spMkLst>
        </pc:spChg>
        <pc:grpChg chg="mod">
          <ac:chgData name="Cathy Sistilli" userId="c778bf274aaf783d" providerId="LiveId" clId="{A0E03BAE-FDB9-4CFA-A1D0-88D507850AB3}" dt="2019-04-21T18:50:46.383" v="3456" actId="1076"/>
          <ac:grpSpMkLst>
            <pc:docMk/>
            <pc:sldMk cId="1379859342" sldId="363"/>
            <ac:grpSpMk id="19" creationId="{00000000-0000-0000-0000-000000000000}"/>
          </ac:grpSpMkLst>
        </pc:grpChg>
      </pc:sldChg>
      <pc:sldChg chg="addSp delSp modSp">
        <pc:chgData name="Cathy Sistilli" userId="c778bf274aaf783d" providerId="LiveId" clId="{A0E03BAE-FDB9-4CFA-A1D0-88D507850AB3}" dt="2019-04-21T18:28:58.476" v="3088" actId="6549"/>
        <pc:sldMkLst>
          <pc:docMk/>
          <pc:sldMk cId="3997294422" sldId="364"/>
        </pc:sldMkLst>
        <pc:spChg chg="add del mod">
          <ac:chgData name="Cathy Sistilli" userId="c778bf274aaf783d" providerId="LiveId" clId="{A0E03BAE-FDB9-4CFA-A1D0-88D507850AB3}" dt="2019-04-21T18:28:31.527" v="3084"/>
          <ac:spMkLst>
            <pc:docMk/>
            <pc:sldMk cId="3997294422" sldId="364"/>
            <ac:spMk id="3" creationId="{6B2DBD29-EBA0-43EB-AC6B-91A30C45A8F7}"/>
          </ac:spMkLst>
        </pc:spChg>
        <pc:spChg chg="add del mod">
          <ac:chgData name="Cathy Sistilli" userId="c778bf274aaf783d" providerId="LiveId" clId="{A0E03BAE-FDB9-4CFA-A1D0-88D507850AB3}" dt="2019-04-21T18:28:58.476" v="3088" actId="6549"/>
          <ac:spMkLst>
            <pc:docMk/>
            <pc:sldMk cId="3997294422" sldId="364"/>
            <ac:spMk id="9" creationId="{00000000-0000-0000-0000-000000000000}"/>
          </ac:spMkLst>
        </pc:spChg>
      </pc:sldChg>
      <pc:sldChg chg="modSp">
        <pc:chgData name="Cathy Sistilli" userId="c778bf274aaf783d" providerId="LiveId" clId="{A0E03BAE-FDB9-4CFA-A1D0-88D507850AB3}" dt="2019-04-21T19:09:39.339" v="3623" actId="1076"/>
        <pc:sldMkLst>
          <pc:docMk/>
          <pc:sldMk cId="3779684359" sldId="367"/>
        </pc:sldMkLst>
        <pc:spChg chg="mod">
          <ac:chgData name="Cathy Sistilli" userId="c778bf274aaf783d" providerId="LiveId" clId="{A0E03BAE-FDB9-4CFA-A1D0-88D507850AB3}" dt="2019-04-21T19:09:39.339" v="3623" actId="1076"/>
          <ac:spMkLst>
            <pc:docMk/>
            <pc:sldMk cId="3779684359" sldId="367"/>
            <ac:spMk id="2" creationId="{00000000-0000-0000-0000-000000000000}"/>
          </ac:spMkLst>
        </pc:spChg>
        <pc:spChg chg="mod">
          <ac:chgData name="Cathy Sistilli" userId="c778bf274aaf783d" providerId="LiveId" clId="{A0E03BAE-FDB9-4CFA-A1D0-88D507850AB3}" dt="2019-04-21T18:54:12.878" v="3620" actId="1076"/>
          <ac:spMkLst>
            <pc:docMk/>
            <pc:sldMk cId="3779684359" sldId="367"/>
            <ac:spMk id="9" creationId="{00000000-0000-0000-0000-000000000000}"/>
          </ac:spMkLst>
        </pc:spChg>
        <pc:picChg chg="mod">
          <ac:chgData name="Cathy Sistilli" userId="c778bf274aaf783d" providerId="LiveId" clId="{A0E03BAE-FDB9-4CFA-A1D0-88D507850AB3}" dt="2019-04-21T19:09:35.483" v="3622" actId="1076"/>
          <ac:picMkLst>
            <pc:docMk/>
            <pc:sldMk cId="3779684359" sldId="367"/>
            <ac:picMk id="27" creationId="{00000000-0000-0000-0000-000000000000}"/>
          </ac:picMkLst>
        </pc:picChg>
      </pc:sldChg>
      <pc:sldChg chg="modSp">
        <pc:chgData name="Cathy Sistilli" userId="c778bf274aaf783d" providerId="LiveId" clId="{A0E03BAE-FDB9-4CFA-A1D0-88D507850AB3}" dt="2019-04-21T19:10:17.803" v="3627" actId="1076"/>
        <pc:sldMkLst>
          <pc:docMk/>
          <pc:sldMk cId="2344841282" sldId="368"/>
        </pc:sldMkLst>
        <pc:spChg chg="mod">
          <ac:chgData name="Cathy Sistilli" userId="c778bf274aaf783d" providerId="LiveId" clId="{A0E03BAE-FDB9-4CFA-A1D0-88D507850AB3}" dt="2019-04-21T19:10:10.356" v="3625" actId="1076"/>
          <ac:spMkLst>
            <pc:docMk/>
            <pc:sldMk cId="2344841282" sldId="368"/>
            <ac:spMk id="2" creationId="{00000000-0000-0000-0000-000000000000}"/>
          </ac:spMkLst>
        </pc:spChg>
        <pc:spChg chg="mod">
          <ac:chgData name="Cathy Sistilli" userId="c778bf274aaf783d" providerId="LiveId" clId="{A0E03BAE-FDB9-4CFA-A1D0-88D507850AB3}" dt="2019-04-21T19:10:17.803" v="3627" actId="1076"/>
          <ac:spMkLst>
            <pc:docMk/>
            <pc:sldMk cId="2344841282" sldId="368"/>
            <ac:spMk id="9" creationId="{00000000-0000-0000-0000-000000000000}"/>
          </ac:spMkLst>
        </pc:spChg>
        <pc:picChg chg="mod">
          <ac:chgData name="Cathy Sistilli" userId="c778bf274aaf783d" providerId="LiveId" clId="{A0E03BAE-FDB9-4CFA-A1D0-88D507850AB3}" dt="2019-04-21T19:10:15.235" v="3626" actId="1076"/>
          <ac:picMkLst>
            <pc:docMk/>
            <pc:sldMk cId="2344841282" sldId="368"/>
            <ac:picMk id="20" creationId="{00000000-0000-0000-0000-000000000000}"/>
          </ac:picMkLst>
        </pc:picChg>
      </pc:sldChg>
      <pc:sldChg chg="modSp">
        <pc:chgData name="Cathy Sistilli" userId="c778bf274aaf783d" providerId="LiveId" clId="{A0E03BAE-FDB9-4CFA-A1D0-88D507850AB3}" dt="2019-04-21T19:13:20.605" v="3665" actId="20577"/>
        <pc:sldMkLst>
          <pc:docMk/>
          <pc:sldMk cId="2500361513" sldId="369"/>
        </pc:sldMkLst>
        <pc:spChg chg="mod">
          <ac:chgData name="Cathy Sistilli" userId="c778bf274aaf783d" providerId="LiveId" clId="{A0E03BAE-FDB9-4CFA-A1D0-88D507850AB3}" dt="2019-04-21T19:13:01.939" v="3636" actId="14100"/>
          <ac:spMkLst>
            <pc:docMk/>
            <pc:sldMk cId="2500361513" sldId="369"/>
            <ac:spMk id="2" creationId="{00000000-0000-0000-0000-000000000000}"/>
          </ac:spMkLst>
        </pc:spChg>
        <pc:spChg chg="mod">
          <ac:chgData name="Cathy Sistilli" userId="c778bf274aaf783d" providerId="LiveId" clId="{A0E03BAE-FDB9-4CFA-A1D0-88D507850AB3}" dt="2019-04-21T19:13:20.605" v="3665" actId="20577"/>
          <ac:spMkLst>
            <pc:docMk/>
            <pc:sldMk cId="2500361513" sldId="369"/>
            <ac:spMk id="9" creationId="{00000000-0000-0000-0000-000000000000}"/>
          </ac:spMkLst>
        </pc:spChg>
        <pc:picChg chg="mod">
          <ac:chgData name="Cathy Sistilli" userId="c778bf274aaf783d" providerId="LiveId" clId="{A0E03BAE-FDB9-4CFA-A1D0-88D507850AB3}" dt="2019-04-21T19:13:03.491" v="3637" actId="1076"/>
          <ac:picMkLst>
            <pc:docMk/>
            <pc:sldMk cId="2500361513" sldId="369"/>
            <ac:picMk id="7" creationId="{00000000-0000-0000-0000-000000000000}"/>
          </ac:picMkLst>
        </pc:picChg>
      </pc:sldChg>
      <pc:sldChg chg="modSp">
        <pc:chgData name="Cathy Sistilli" userId="c778bf274aaf783d" providerId="LiveId" clId="{A0E03BAE-FDB9-4CFA-A1D0-88D507850AB3}" dt="2019-04-21T19:15:08.427" v="3724" actId="20577"/>
        <pc:sldMkLst>
          <pc:docMk/>
          <pc:sldMk cId="1527547523" sldId="370"/>
        </pc:sldMkLst>
        <pc:spChg chg="mod">
          <ac:chgData name="Cathy Sistilli" userId="c778bf274aaf783d" providerId="LiveId" clId="{A0E03BAE-FDB9-4CFA-A1D0-88D507850AB3}" dt="2019-04-21T19:14:13.197" v="3668" actId="27636"/>
          <ac:spMkLst>
            <pc:docMk/>
            <pc:sldMk cId="1527547523" sldId="370"/>
            <ac:spMk id="2" creationId="{00000000-0000-0000-0000-000000000000}"/>
          </ac:spMkLst>
        </pc:spChg>
        <pc:spChg chg="mod">
          <ac:chgData name="Cathy Sistilli" userId="c778bf274aaf783d" providerId="LiveId" clId="{A0E03BAE-FDB9-4CFA-A1D0-88D507850AB3}" dt="2019-04-21T19:15:08.427" v="3724" actId="20577"/>
          <ac:spMkLst>
            <pc:docMk/>
            <pc:sldMk cId="1527547523" sldId="370"/>
            <ac:spMk id="9" creationId="{00000000-0000-0000-0000-000000000000}"/>
          </ac:spMkLst>
        </pc:spChg>
        <pc:picChg chg="mod">
          <ac:chgData name="Cathy Sistilli" userId="c778bf274aaf783d" providerId="LiveId" clId="{A0E03BAE-FDB9-4CFA-A1D0-88D507850AB3}" dt="2019-04-21T19:14:14.970" v="3669" actId="1076"/>
          <ac:picMkLst>
            <pc:docMk/>
            <pc:sldMk cId="1527547523" sldId="370"/>
            <ac:picMk id="8" creationId="{00000000-0000-0000-0000-000000000000}"/>
          </ac:picMkLst>
        </pc:picChg>
      </pc:sldChg>
      <pc:sldChg chg="modSp">
        <pc:chgData name="Cathy Sistilli" userId="c778bf274aaf783d" providerId="LiveId" clId="{A0E03BAE-FDB9-4CFA-A1D0-88D507850AB3}" dt="2019-04-21T19:34:24.345" v="4551" actId="1076"/>
        <pc:sldMkLst>
          <pc:docMk/>
          <pc:sldMk cId="2862581597" sldId="374"/>
        </pc:sldMkLst>
        <pc:spChg chg="mod">
          <ac:chgData name="Cathy Sistilli" userId="c778bf274aaf783d" providerId="LiveId" clId="{A0E03BAE-FDB9-4CFA-A1D0-88D507850AB3}" dt="2019-04-21T19:34:24.345" v="4551" actId="1076"/>
          <ac:spMkLst>
            <pc:docMk/>
            <pc:sldMk cId="2862581597" sldId="374"/>
            <ac:spMk id="2" creationId="{00000000-0000-0000-0000-000000000000}"/>
          </ac:spMkLst>
        </pc:spChg>
      </pc:sldChg>
      <pc:sldChg chg="modSp">
        <pc:chgData name="Cathy Sistilli" userId="c778bf274aaf783d" providerId="LiveId" clId="{A0E03BAE-FDB9-4CFA-A1D0-88D507850AB3}" dt="2019-04-21T19:34:57.439" v="4552" actId="1076"/>
        <pc:sldMkLst>
          <pc:docMk/>
          <pc:sldMk cId="1289560135" sldId="375"/>
        </pc:sldMkLst>
        <pc:spChg chg="mod">
          <ac:chgData name="Cathy Sistilli" userId="c778bf274aaf783d" providerId="LiveId" clId="{A0E03BAE-FDB9-4CFA-A1D0-88D507850AB3}" dt="2019-04-21T19:34:57.439" v="4552" actId="1076"/>
          <ac:spMkLst>
            <pc:docMk/>
            <pc:sldMk cId="1289560135" sldId="375"/>
            <ac:spMk id="2" creationId="{00000000-0000-0000-0000-000000000000}"/>
          </ac:spMkLst>
        </pc:spChg>
      </pc:sldChg>
      <pc:sldChg chg="addSp modSp">
        <pc:chgData name="Cathy Sistilli" userId="c778bf274aaf783d" providerId="LiveId" clId="{A0E03BAE-FDB9-4CFA-A1D0-88D507850AB3}" dt="2019-04-21T19:09:15.884" v="3621" actId="1076"/>
        <pc:sldMkLst>
          <pc:docMk/>
          <pc:sldMk cId="3323082273" sldId="378"/>
        </pc:sldMkLst>
        <pc:spChg chg="mod">
          <ac:chgData name="Cathy Sistilli" userId="c778bf274aaf783d" providerId="LiveId" clId="{A0E03BAE-FDB9-4CFA-A1D0-88D507850AB3}" dt="2019-04-21T18:52:50.006" v="3529" actId="20577"/>
          <ac:spMkLst>
            <pc:docMk/>
            <pc:sldMk cId="3323082273" sldId="378"/>
            <ac:spMk id="2" creationId="{00000000-0000-0000-0000-000000000000}"/>
          </ac:spMkLst>
        </pc:spChg>
        <pc:spChg chg="add mod">
          <ac:chgData name="Cathy Sistilli" userId="c778bf274aaf783d" providerId="LiveId" clId="{A0E03BAE-FDB9-4CFA-A1D0-88D507850AB3}" dt="2019-04-21T19:09:15.884" v="3621" actId="1076"/>
          <ac:spMkLst>
            <pc:docMk/>
            <pc:sldMk cId="3323082273" sldId="378"/>
            <ac:spMk id="3" creationId="{57FD8D15-0D39-4AE2-BF9D-42D25D823AA3}"/>
          </ac:spMkLst>
        </pc:spChg>
        <pc:spChg chg="mod">
          <ac:chgData name="Cathy Sistilli" userId="c778bf274aaf783d" providerId="LiveId" clId="{A0E03BAE-FDB9-4CFA-A1D0-88D507850AB3}" dt="2019-04-21T18:54:00.990" v="3619" actId="1076"/>
          <ac:spMkLst>
            <pc:docMk/>
            <pc:sldMk cId="3323082273" sldId="378"/>
            <ac:spMk id="9" creationId="{00000000-0000-0000-0000-000000000000}"/>
          </ac:spMkLst>
        </pc:spChg>
        <pc:grpChg chg="mod">
          <ac:chgData name="Cathy Sistilli" userId="c778bf274aaf783d" providerId="LiveId" clId="{A0E03BAE-FDB9-4CFA-A1D0-88D507850AB3}" dt="2019-04-21T18:52:11.798" v="3513" actId="1076"/>
          <ac:grpSpMkLst>
            <pc:docMk/>
            <pc:sldMk cId="3323082273" sldId="378"/>
            <ac:grpSpMk id="4" creationId="{00000000-0000-0000-0000-000000000000}"/>
          </ac:grpSpMkLst>
        </pc:grpChg>
      </pc:sldChg>
      <pc:sldChg chg="modSp">
        <pc:chgData name="Cathy Sistilli" userId="c778bf274aaf783d" providerId="LiveId" clId="{A0E03BAE-FDB9-4CFA-A1D0-88D507850AB3}" dt="2019-04-21T19:34:16.728" v="4550" actId="14100"/>
        <pc:sldMkLst>
          <pc:docMk/>
          <pc:sldMk cId="911826575" sldId="379"/>
        </pc:sldMkLst>
        <pc:spChg chg="mod">
          <ac:chgData name="Cathy Sistilli" userId="c778bf274aaf783d" providerId="LiveId" clId="{A0E03BAE-FDB9-4CFA-A1D0-88D507850AB3}" dt="2019-04-21T19:34:16.728" v="4550" actId="14100"/>
          <ac:spMkLst>
            <pc:docMk/>
            <pc:sldMk cId="911826575" sldId="379"/>
            <ac:spMk id="9" creationId="{00000000-0000-0000-0000-000000000000}"/>
          </ac:spMkLst>
        </pc:spChg>
      </pc:sldChg>
      <pc:sldChg chg="delSp modSp">
        <pc:chgData name="Cathy Sistilli" userId="c778bf274aaf783d" providerId="LiveId" clId="{A0E03BAE-FDB9-4CFA-A1D0-88D507850AB3}" dt="2019-04-21T18:36:32.601" v="3366"/>
        <pc:sldMkLst>
          <pc:docMk/>
          <pc:sldMk cId="3876849753" sldId="380"/>
        </pc:sldMkLst>
        <pc:spChg chg="mod">
          <ac:chgData name="Cathy Sistilli" userId="c778bf274aaf783d" providerId="LiveId" clId="{A0E03BAE-FDB9-4CFA-A1D0-88D507850AB3}" dt="2019-04-21T18:36:19.881" v="3363" actId="1076"/>
          <ac:spMkLst>
            <pc:docMk/>
            <pc:sldMk cId="3876849753" sldId="380"/>
            <ac:spMk id="5" creationId="{00000000-0000-0000-0000-000000000000}"/>
          </ac:spMkLst>
        </pc:spChg>
        <pc:spChg chg="del">
          <ac:chgData name="Cathy Sistilli" userId="c778bf274aaf783d" providerId="LiveId" clId="{A0E03BAE-FDB9-4CFA-A1D0-88D507850AB3}" dt="2019-04-21T18:36:32.601" v="3366"/>
          <ac:spMkLst>
            <pc:docMk/>
            <pc:sldMk cId="3876849753" sldId="380"/>
            <ac:spMk id="6" creationId="{1713DE24-3D06-40B6-B2E5-6BDA8A7129A6}"/>
          </ac:spMkLst>
        </pc:spChg>
        <pc:spChg chg="mod">
          <ac:chgData name="Cathy Sistilli" userId="c778bf274aaf783d" providerId="LiveId" clId="{A0E03BAE-FDB9-4CFA-A1D0-88D507850AB3}" dt="2019-04-21T18:36:25.729" v="3365" actId="14100"/>
          <ac:spMkLst>
            <pc:docMk/>
            <pc:sldMk cId="3876849753" sldId="380"/>
            <ac:spMk id="7" creationId="{00000000-0000-0000-0000-000000000000}"/>
          </ac:spMkLst>
        </pc:spChg>
        <pc:picChg chg="mod">
          <ac:chgData name="Cathy Sistilli" userId="c778bf274aaf783d" providerId="LiveId" clId="{A0E03BAE-FDB9-4CFA-A1D0-88D507850AB3}" dt="2019-04-21T18:36:21.361" v="3364" actId="1076"/>
          <ac:picMkLst>
            <pc:docMk/>
            <pc:sldMk cId="3876849753" sldId="380"/>
            <ac:picMk id="3" creationId="{00000000-0000-0000-0000-000000000000}"/>
          </ac:picMkLst>
        </pc:picChg>
        <pc:picChg chg="del">
          <ac:chgData name="Cathy Sistilli" userId="c778bf274aaf783d" providerId="LiveId" clId="{A0E03BAE-FDB9-4CFA-A1D0-88D507850AB3}" dt="2019-04-21T18:36:14.999" v="3362"/>
          <ac:picMkLst>
            <pc:docMk/>
            <pc:sldMk cId="3876849753" sldId="380"/>
            <ac:picMk id="9" creationId="{4317368C-F050-4FC7-B925-EA153FB1F414}"/>
          </ac:picMkLst>
        </pc:picChg>
      </pc:sldChg>
      <pc:sldChg chg="delSp modSp">
        <pc:chgData name="Cathy Sistilli" userId="c778bf274aaf783d" providerId="LiveId" clId="{A0E03BAE-FDB9-4CFA-A1D0-88D507850AB3}" dt="2019-04-21T18:37:00.092" v="3374" actId="20577"/>
        <pc:sldMkLst>
          <pc:docMk/>
          <pc:sldMk cId="603230621" sldId="381"/>
        </pc:sldMkLst>
        <pc:spChg chg="mod">
          <ac:chgData name="Cathy Sistilli" userId="c778bf274aaf783d" providerId="LiveId" clId="{A0E03BAE-FDB9-4CFA-A1D0-88D507850AB3}" dt="2019-04-21T18:37:00.092" v="3374" actId="20577"/>
          <ac:spMkLst>
            <pc:docMk/>
            <pc:sldMk cId="603230621" sldId="381"/>
            <ac:spMk id="5" creationId="{00000000-0000-0000-0000-000000000000}"/>
          </ac:spMkLst>
        </pc:spChg>
        <pc:spChg chg="del">
          <ac:chgData name="Cathy Sistilli" userId="c778bf274aaf783d" providerId="LiveId" clId="{A0E03BAE-FDB9-4CFA-A1D0-88D507850AB3}" dt="2019-04-21T18:36:42.751" v="3368"/>
          <ac:spMkLst>
            <pc:docMk/>
            <pc:sldMk cId="603230621" sldId="381"/>
            <ac:spMk id="6" creationId="{E7186753-7219-4DD2-A401-23F3E53E15A9}"/>
          </ac:spMkLst>
        </pc:spChg>
        <pc:spChg chg="mod">
          <ac:chgData name="Cathy Sistilli" userId="c778bf274aaf783d" providerId="LiveId" clId="{A0E03BAE-FDB9-4CFA-A1D0-88D507850AB3}" dt="2019-04-21T18:36:47.377" v="3370" actId="1076"/>
          <ac:spMkLst>
            <pc:docMk/>
            <pc:sldMk cId="603230621" sldId="381"/>
            <ac:spMk id="7" creationId="{00000000-0000-0000-0000-000000000000}"/>
          </ac:spMkLst>
        </pc:spChg>
        <pc:picChg chg="mod">
          <ac:chgData name="Cathy Sistilli" userId="c778bf274aaf783d" providerId="LiveId" clId="{A0E03BAE-FDB9-4CFA-A1D0-88D507850AB3}" dt="2019-04-21T18:36:48.433" v="3371" actId="1076"/>
          <ac:picMkLst>
            <pc:docMk/>
            <pc:sldMk cId="603230621" sldId="381"/>
            <ac:picMk id="4" creationId="{00000000-0000-0000-0000-000000000000}"/>
          </ac:picMkLst>
        </pc:picChg>
        <pc:picChg chg="del">
          <ac:chgData name="Cathy Sistilli" userId="c778bf274aaf783d" providerId="LiveId" clId="{A0E03BAE-FDB9-4CFA-A1D0-88D507850AB3}" dt="2019-04-21T18:36:37.903" v="3367"/>
          <ac:picMkLst>
            <pc:docMk/>
            <pc:sldMk cId="603230621" sldId="381"/>
            <ac:picMk id="10" creationId="{ABA60628-26B2-4E3E-A04B-93E19411643E}"/>
          </ac:picMkLst>
        </pc:picChg>
      </pc:sldChg>
      <pc:sldChg chg="delSp modSp">
        <pc:chgData name="Cathy Sistilli" userId="c778bf274aaf783d" providerId="LiveId" clId="{A0E03BAE-FDB9-4CFA-A1D0-88D507850AB3}" dt="2019-04-21T19:38:35.145" v="4581" actId="1076"/>
        <pc:sldMkLst>
          <pc:docMk/>
          <pc:sldMk cId="1540930525" sldId="389"/>
        </pc:sldMkLst>
        <pc:spChg chg="mod">
          <ac:chgData name="Cathy Sistilli" userId="c778bf274aaf783d" providerId="LiveId" clId="{A0E03BAE-FDB9-4CFA-A1D0-88D507850AB3}" dt="2019-04-21T19:38:17.311" v="4578" actId="20577"/>
          <ac:spMkLst>
            <pc:docMk/>
            <pc:sldMk cId="1540930525" sldId="389"/>
            <ac:spMk id="5" creationId="{00000000-0000-0000-0000-000000000000}"/>
          </ac:spMkLst>
        </pc:spChg>
        <pc:spChg chg="del">
          <ac:chgData name="Cathy Sistilli" userId="c778bf274aaf783d" providerId="LiveId" clId="{A0E03BAE-FDB9-4CFA-A1D0-88D507850AB3}" dt="2019-04-21T19:38:31.676" v="4580"/>
          <ac:spMkLst>
            <pc:docMk/>
            <pc:sldMk cId="1540930525" sldId="389"/>
            <ac:spMk id="6" creationId="{49E9653C-72C8-479A-B8DB-8DE78F34CFBF}"/>
          </ac:spMkLst>
        </pc:spChg>
        <pc:spChg chg="mod">
          <ac:chgData name="Cathy Sistilli" userId="c778bf274aaf783d" providerId="LiveId" clId="{A0E03BAE-FDB9-4CFA-A1D0-88D507850AB3}" dt="2019-04-21T19:38:35.145" v="4581" actId="1076"/>
          <ac:spMkLst>
            <pc:docMk/>
            <pc:sldMk cId="1540930525" sldId="389"/>
            <ac:spMk id="7" creationId="{00000000-0000-0000-0000-000000000000}"/>
          </ac:spMkLst>
        </pc:spChg>
        <pc:picChg chg="del">
          <ac:chgData name="Cathy Sistilli" userId="c778bf274aaf783d" providerId="LiveId" clId="{A0E03BAE-FDB9-4CFA-A1D0-88D507850AB3}" dt="2019-04-21T19:38:22.627" v="4579"/>
          <ac:picMkLst>
            <pc:docMk/>
            <pc:sldMk cId="1540930525" sldId="389"/>
            <ac:picMk id="9" creationId="{13BD6CE8-56AF-4D64-AA4B-05141CAFB3D3}"/>
          </ac:picMkLst>
        </pc:picChg>
      </pc:sldChg>
      <pc:sldChg chg="delSp modSp">
        <pc:chgData name="Cathy Sistilli" userId="c778bf274aaf783d" providerId="LiveId" clId="{A0E03BAE-FDB9-4CFA-A1D0-88D507850AB3}" dt="2019-04-14T17:02:46.343" v="1955" actId="20577"/>
        <pc:sldMkLst>
          <pc:docMk/>
          <pc:sldMk cId="2988833116" sldId="394"/>
        </pc:sldMkLst>
        <pc:spChg chg="mod">
          <ac:chgData name="Cathy Sistilli" userId="c778bf274aaf783d" providerId="LiveId" clId="{A0E03BAE-FDB9-4CFA-A1D0-88D507850AB3}" dt="2019-04-14T17:02:46.343" v="1955" actId="20577"/>
          <ac:spMkLst>
            <pc:docMk/>
            <pc:sldMk cId="2988833116" sldId="394"/>
            <ac:spMk id="5" creationId="{00000000-0000-0000-0000-000000000000}"/>
          </ac:spMkLst>
        </pc:spChg>
        <pc:spChg chg="mod">
          <ac:chgData name="Cathy Sistilli" userId="c778bf274aaf783d" providerId="LiveId" clId="{A0E03BAE-FDB9-4CFA-A1D0-88D507850AB3}" dt="2019-04-14T17:02:05.771" v="1922" actId="1076"/>
          <ac:spMkLst>
            <pc:docMk/>
            <pc:sldMk cId="2988833116" sldId="394"/>
            <ac:spMk id="14" creationId="{00000000-0000-0000-0000-000000000000}"/>
          </ac:spMkLst>
        </pc:spChg>
        <pc:picChg chg="mod">
          <ac:chgData name="Cathy Sistilli" userId="c778bf274aaf783d" providerId="LiveId" clId="{A0E03BAE-FDB9-4CFA-A1D0-88D507850AB3}" dt="2019-04-14T16:31:10.299" v="1073" actId="1076"/>
          <ac:picMkLst>
            <pc:docMk/>
            <pc:sldMk cId="2988833116" sldId="394"/>
            <ac:picMk id="2" creationId="{00000000-0000-0000-0000-000000000000}"/>
          </ac:picMkLst>
        </pc:picChg>
        <pc:picChg chg="del">
          <ac:chgData name="Cathy Sistilli" userId="c778bf274aaf783d" providerId="LiveId" clId="{A0E03BAE-FDB9-4CFA-A1D0-88D507850AB3}" dt="2019-04-14T16:31:05.713" v="1072"/>
          <ac:picMkLst>
            <pc:docMk/>
            <pc:sldMk cId="2988833116" sldId="394"/>
            <ac:picMk id="7" creationId="{F1155BCC-098A-45AD-86DB-0D78D32F3D73}"/>
          </ac:picMkLst>
        </pc:picChg>
      </pc:sldChg>
      <pc:sldChg chg="modSp add ord">
        <pc:chgData name="Cathy Sistilli" userId="c778bf274aaf783d" providerId="LiveId" clId="{A0E03BAE-FDB9-4CFA-A1D0-88D507850AB3}" dt="2019-04-14T17:03:31.708" v="1959"/>
        <pc:sldMkLst>
          <pc:docMk/>
          <pc:sldMk cId="2957776330" sldId="395"/>
        </pc:sldMkLst>
        <pc:spChg chg="mod">
          <ac:chgData name="Cathy Sistilli" userId="c778bf274aaf783d" providerId="LiveId" clId="{A0E03BAE-FDB9-4CFA-A1D0-88D507850AB3}" dt="2019-04-14T16:55:58.861" v="1874" actId="1076"/>
          <ac:spMkLst>
            <pc:docMk/>
            <pc:sldMk cId="2957776330" sldId="395"/>
            <ac:spMk id="2" creationId="{00000000-0000-0000-0000-000000000000}"/>
          </ac:spMkLst>
        </pc:spChg>
        <pc:spChg chg="mod">
          <ac:chgData name="Cathy Sistilli" userId="c778bf274aaf783d" providerId="LiveId" clId="{A0E03BAE-FDB9-4CFA-A1D0-88D507850AB3}" dt="2019-04-14T16:56:03.852" v="1880" actId="20577"/>
          <ac:spMkLst>
            <pc:docMk/>
            <pc:sldMk cId="2957776330" sldId="395"/>
            <ac:spMk id="5" creationId="{00000000-0000-0000-0000-000000000000}"/>
          </ac:spMkLst>
        </pc:spChg>
      </pc:sldChg>
      <pc:sldChg chg="addSp modSp add">
        <pc:chgData name="Cathy Sistilli" userId="c778bf274aaf783d" providerId="LiveId" clId="{A0E03BAE-FDB9-4CFA-A1D0-88D507850AB3}" dt="2019-04-21T18:01:13.832" v="2475" actId="20577"/>
        <pc:sldMkLst>
          <pc:docMk/>
          <pc:sldMk cId="3378613112" sldId="396"/>
        </pc:sldMkLst>
        <pc:spChg chg="mod">
          <ac:chgData name="Cathy Sistilli" userId="c778bf274aaf783d" providerId="LiveId" clId="{A0E03BAE-FDB9-4CFA-A1D0-88D507850AB3}" dt="2019-04-14T17:13:50.944" v="2278" actId="6549"/>
          <ac:spMkLst>
            <pc:docMk/>
            <pc:sldMk cId="3378613112" sldId="396"/>
            <ac:spMk id="2" creationId="{00000000-0000-0000-0000-000000000000}"/>
          </ac:spMkLst>
        </pc:spChg>
        <pc:spChg chg="add mod">
          <ac:chgData name="Cathy Sistilli" userId="c778bf274aaf783d" providerId="LiveId" clId="{A0E03BAE-FDB9-4CFA-A1D0-88D507850AB3}" dt="2019-04-21T18:01:13.832" v="2475" actId="20577"/>
          <ac:spMkLst>
            <pc:docMk/>
            <pc:sldMk cId="3378613112" sldId="396"/>
            <ac:spMk id="5" creationId="{8D1A6BDF-7D47-4019-8FD4-8E4CA341DC00}"/>
          </ac:spMkLst>
        </pc:spChg>
        <pc:picChg chg="mod modCrop">
          <ac:chgData name="Cathy Sistilli" userId="c778bf274aaf783d" providerId="LiveId" clId="{A0E03BAE-FDB9-4CFA-A1D0-88D507850AB3}" dt="2019-04-14T17:13:17.401" v="2275" actId="1076"/>
          <ac:picMkLst>
            <pc:docMk/>
            <pc:sldMk cId="3378613112" sldId="396"/>
            <ac:picMk id="6" creationId="{00000000-0000-0000-0000-000000000000}"/>
          </ac:picMkLst>
        </pc:picChg>
      </pc:sldChg>
      <pc:sldChg chg="delSp modSp">
        <pc:chgData name="Cathy Sistilli" userId="c778bf274aaf783d" providerId="LiveId" clId="{A0E03BAE-FDB9-4CFA-A1D0-88D507850AB3}" dt="2019-04-21T18:09:43.877" v="2621" actId="1076"/>
        <pc:sldMkLst>
          <pc:docMk/>
          <pc:sldMk cId="2676353834" sldId="398"/>
        </pc:sldMkLst>
        <pc:spChg chg="mod">
          <ac:chgData name="Cathy Sistilli" userId="c778bf274aaf783d" providerId="LiveId" clId="{A0E03BAE-FDB9-4CFA-A1D0-88D507850AB3}" dt="2019-04-21T18:09:32.629" v="2618" actId="1076"/>
          <ac:spMkLst>
            <pc:docMk/>
            <pc:sldMk cId="2676353834" sldId="398"/>
            <ac:spMk id="5" creationId="{00000000-0000-0000-0000-000000000000}"/>
          </ac:spMkLst>
        </pc:spChg>
        <pc:spChg chg="mod">
          <ac:chgData name="Cathy Sistilli" userId="c778bf274aaf783d" providerId="LiveId" clId="{A0E03BAE-FDB9-4CFA-A1D0-88D507850AB3}" dt="2019-04-21T18:09:41.917" v="2620" actId="1076"/>
          <ac:spMkLst>
            <pc:docMk/>
            <pc:sldMk cId="2676353834" sldId="398"/>
            <ac:spMk id="7" creationId="{00000000-0000-0000-0000-000000000000}"/>
          </ac:spMkLst>
        </pc:spChg>
        <pc:picChg chg="mod">
          <ac:chgData name="Cathy Sistilli" userId="c778bf274aaf783d" providerId="LiveId" clId="{A0E03BAE-FDB9-4CFA-A1D0-88D507850AB3}" dt="2019-04-21T18:09:43.877" v="2621" actId="1076"/>
          <ac:picMkLst>
            <pc:docMk/>
            <pc:sldMk cId="2676353834" sldId="398"/>
            <ac:picMk id="9" creationId="{00000000-0000-0000-0000-000000000000}"/>
          </ac:picMkLst>
        </pc:picChg>
        <pc:picChg chg="del">
          <ac:chgData name="Cathy Sistilli" userId="c778bf274aaf783d" providerId="LiveId" clId="{A0E03BAE-FDB9-4CFA-A1D0-88D507850AB3}" dt="2019-04-21T18:09:28.837" v="2616"/>
          <ac:picMkLst>
            <pc:docMk/>
            <pc:sldMk cId="2676353834" sldId="398"/>
            <ac:picMk id="10" creationId="{087F8758-2A10-4CAE-8B61-F4C6479531DD}"/>
          </ac:picMkLst>
        </pc:picChg>
      </pc:sldChg>
      <pc:sldChg chg="delSp modSp">
        <pc:chgData name="Cathy Sistilli" userId="c778bf274aaf783d" providerId="LiveId" clId="{A0E03BAE-FDB9-4CFA-A1D0-88D507850AB3}" dt="2019-04-21T19:17:49.210" v="3741" actId="1076"/>
        <pc:sldMkLst>
          <pc:docMk/>
          <pc:sldMk cId="1715018178" sldId="399"/>
        </pc:sldMkLst>
        <pc:spChg chg="mod">
          <ac:chgData name="Cathy Sistilli" userId="c778bf274aaf783d" providerId="LiveId" clId="{A0E03BAE-FDB9-4CFA-A1D0-88D507850AB3}" dt="2019-04-21T19:17:44.122" v="3739" actId="1076"/>
          <ac:spMkLst>
            <pc:docMk/>
            <pc:sldMk cId="1715018178" sldId="399"/>
            <ac:spMk id="5" creationId="{00000000-0000-0000-0000-000000000000}"/>
          </ac:spMkLst>
        </pc:spChg>
        <pc:spChg chg="mod">
          <ac:chgData name="Cathy Sistilli" userId="c778bf274aaf783d" providerId="LiveId" clId="{A0E03BAE-FDB9-4CFA-A1D0-88D507850AB3}" dt="2019-04-21T19:17:49.210" v="3741" actId="1076"/>
          <ac:spMkLst>
            <pc:docMk/>
            <pc:sldMk cId="1715018178" sldId="399"/>
            <ac:spMk id="7" creationId="{00000000-0000-0000-0000-000000000000}"/>
          </ac:spMkLst>
        </pc:spChg>
        <pc:picChg chg="mod">
          <ac:chgData name="Cathy Sistilli" userId="c778bf274aaf783d" providerId="LiveId" clId="{A0E03BAE-FDB9-4CFA-A1D0-88D507850AB3}" dt="2019-04-21T19:17:46.202" v="3740" actId="1076"/>
          <ac:picMkLst>
            <pc:docMk/>
            <pc:sldMk cId="1715018178" sldId="399"/>
            <ac:picMk id="9" creationId="{00000000-0000-0000-0000-000000000000}"/>
          </ac:picMkLst>
        </pc:picChg>
        <pc:picChg chg="del">
          <ac:chgData name="Cathy Sistilli" userId="c778bf274aaf783d" providerId="LiveId" clId="{A0E03BAE-FDB9-4CFA-A1D0-88D507850AB3}" dt="2019-04-21T19:17:31.952" v="3736"/>
          <ac:picMkLst>
            <pc:docMk/>
            <pc:sldMk cId="1715018178" sldId="399"/>
            <ac:picMk id="10" creationId="{69E53431-395E-4FB7-B3F8-90A3DA8F8973}"/>
          </ac:picMkLst>
        </pc:picChg>
      </pc:sldChg>
      <pc:sldChg chg="modSp">
        <pc:chgData name="Cathy Sistilli" userId="c778bf274aaf783d" providerId="LiveId" clId="{A0E03BAE-FDB9-4CFA-A1D0-88D507850AB3}" dt="2019-04-21T19:22:55.537" v="4038" actId="1076"/>
        <pc:sldMkLst>
          <pc:docMk/>
          <pc:sldMk cId="2066576947" sldId="400"/>
        </pc:sldMkLst>
        <pc:spChg chg="mod">
          <ac:chgData name="Cathy Sistilli" userId="c778bf274aaf783d" providerId="LiveId" clId="{A0E03BAE-FDB9-4CFA-A1D0-88D507850AB3}" dt="2019-04-21T19:22:55.537" v="4038" actId="1076"/>
          <ac:spMkLst>
            <pc:docMk/>
            <pc:sldMk cId="2066576947" sldId="400"/>
            <ac:spMk id="2" creationId="{00000000-0000-0000-0000-000000000000}"/>
          </ac:spMkLst>
        </pc:spChg>
        <pc:spChg chg="mod">
          <ac:chgData name="Cathy Sistilli" userId="c778bf274aaf783d" providerId="LiveId" clId="{A0E03BAE-FDB9-4CFA-A1D0-88D507850AB3}" dt="2019-04-21T19:22:40.423" v="4037" actId="20577"/>
          <ac:spMkLst>
            <pc:docMk/>
            <pc:sldMk cId="2066576947" sldId="400"/>
            <ac:spMk id="11" creationId="{00000000-0000-0000-0000-000000000000}"/>
          </ac:spMkLst>
        </pc:spChg>
      </pc:sldChg>
      <pc:sldChg chg="addSp modSp">
        <pc:chgData name="Cathy Sistilli" userId="c778bf274aaf783d" providerId="LiveId" clId="{A0E03BAE-FDB9-4CFA-A1D0-88D507850AB3}" dt="2019-04-21T19:33:05.711" v="4547" actId="1076"/>
        <pc:sldMkLst>
          <pc:docMk/>
          <pc:sldMk cId="2119705728" sldId="401"/>
        </pc:sldMkLst>
        <pc:spChg chg="mod">
          <ac:chgData name="Cathy Sistilli" userId="c778bf274aaf783d" providerId="LiveId" clId="{A0E03BAE-FDB9-4CFA-A1D0-88D507850AB3}" dt="2019-04-21T19:28:45.839" v="4430" actId="1076"/>
          <ac:spMkLst>
            <pc:docMk/>
            <pc:sldMk cId="2119705728" sldId="401"/>
            <ac:spMk id="2" creationId="{00000000-0000-0000-0000-000000000000}"/>
          </ac:spMkLst>
        </pc:spChg>
        <pc:spChg chg="add mod">
          <ac:chgData name="Cathy Sistilli" userId="c778bf274aaf783d" providerId="LiveId" clId="{A0E03BAE-FDB9-4CFA-A1D0-88D507850AB3}" dt="2019-04-21T19:31:09.295" v="4543" actId="1076"/>
          <ac:spMkLst>
            <pc:docMk/>
            <pc:sldMk cId="2119705728" sldId="401"/>
            <ac:spMk id="5" creationId="{026DEF5F-6AFF-4C3B-B430-3EFA3AF517AB}"/>
          </ac:spMkLst>
        </pc:spChg>
        <pc:spChg chg="mod">
          <ac:chgData name="Cathy Sistilli" userId="c778bf274aaf783d" providerId="LiveId" clId="{A0E03BAE-FDB9-4CFA-A1D0-88D507850AB3}" dt="2019-04-21T19:33:05.711" v="4547" actId="1076"/>
          <ac:spMkLst>
            <pc:docMk/>
            <pc:sldMk cId="2119705728" sldId="401"/>
            <ac:spMk id="11" creationId="{00000000-0000-0000-0000-000000000000}"/>
          </ac:spMkLst>
        </pc:spChg>
        <pc:picChg chg="add mod">
          <ac:chgData name="Cathy Sistilli" userId="c778bf274aaf783d" providerId="LiveId" clId="{A0E03BAE-FDB9-4CFA-A1D0-88D507850AB3}" dt="2019-04-21T19:32:54.319" v="4546" actId="1076"/>
          <ac:picMkLst>
            <pc:docMk/>
            <pc:sldMk cId="2119705728" sldId="401"/>
            <ac:picMk id="4" creationId="{A392F157-FC00-4E0F-8DBD-D328C4FCFEC2}"/>
          </ac:picMkLst>
        </pc:picChg>
      </pc:sldChg>
    </pc:docChg>
  </pc:docChgLst>
  <pc:docChgLst>
    <pc:chgData name="Cathy Sistilli" userId="c778bf274aaf783d" providerId="LiveId" clId="{97E6412A-8BC4-46AC-93B5-157B4046A169}"/>
    <pc:docChg chg="undo modSld">
      <pc:chgData name="Cathy Sistilli" userId="c778bf274aaf783d" providerId="LiveId" clId="{97E6412A-8BC4-46AC-93B5-157B4046A169}" dt="2019-06-29T17:12:18.328" v="378" actId="1076"/>
      <pc:docMkLst>
        <pc:docMk/>
      </pc:docMkLst>
      <pc:sldChg chg="modSp">
        <pc:chgData name="Cathy Sistilli" userId="c778bf274aaf783d" providerId="LiveId" clId="{97E6412A-8BC4-46AC-93B5-157B4046A169}" dt="2019-06-29T16:58:45.180" v="21" actId="1076"/>
        <pc:sldMkLst>
          <pc:docMk/>
          <pc:sldMk cId="2988833116" sldId="394"/>
        </pc:sldMkLst>
        <pc:spChg chg="mod">
          <ac:chgData name="Cathy Sistilli" userId="c778bf274aaf783d" providerId="LiveId" clId="{97E6412A-8BC4-46AC-93B5-157B4046A169}" dt="2019-06-29T16:58:45.180" v="21" actId="1076"/>
          <ac:spMkLst>
            <pc:docMk/>
            <pc:sldMk cId="2988833116" sldId="394"/>
            <ac:spMk id="14" creationId="{00000000-0000-0000-0000-000000000000}"/>
          </ac:spMkLst>
        </pc:spChg>
        <pc:picChg chg="mod">
          <ac:chgData name="Cathy Sistilli" userId="c778bf274aaf783d" providerId="LiveId" clId="{97E6412A-8BC4-46AC-93B5-157B4046A169}" dt="2019-06-29T16:58:23.179" v="14" actId="1076"/>
          <ac:picMkLst>
            <pc:docMk/>
            <pc:sldMk cId="2988833116" sldId="394"/>
            <ac:picMk id="2" creationId="{00000000-0000-0000-0000-000000000000}"/>
          </ac:picMkLst>
        </pc:picChg>
      </pc:sldChg>
      <pc:sldChg chg="delSp modSp">
        <pc:chgData name="Cathy Sistilli" userId="c778bf274aaf783d" providerId="LiveId" clId="{97E6412A-8BC4-46AC-93B5-157B4046A169}" dt="2019-06-29T17:12:18.328" v="378" actId="1076"/>
        <pc:sldMkLst>
          <pc:docMk/>
          <pc:sldMk cId="2676353834" sldId="398"/>
        </pc:sldMkLst>
        <pc:spChg chg="del">
          <ac:chgData name="Cathy Sistilli" userId="c778bf274aaf783d" providerId="LiveId" clId="{97E6412A-8BC4-46AC-93B5-157B4046A169}" dt="2019-06-29T17:11:21.064" v="355"/>
          <ac:spMkLst>
            <pc:docMk/>
            <pc:sldMk cId="2676353834" sldId="398"/>
            <ac:spMk id="6" creationId="{B38A7826-DFDF-4609-A6CB-871D85991FEA}"/>
          </ac:spMkLst>
        </pc:spChg>
        <pc:spChg chg="mod">
          <ac:chgData name="Cathy Sistilli" userId="c778bf274aaf783d" providerId="LiveId" clId="{97E6412A-8BC4-46AC-93B5-157B4046A169}" dt="2019-06-29T17:12:18.328" v="378" actId="1076"/>
          <ac:spMkLst>
            <pc:docMk/>
            <pc:sldMk cId="2676353834" sldId="398"/>
            <ac:spMk id="7" creationId="{00000000-0000-0000-0000-000000000000}"/>
          </ac:spMkLst>
        </pc:spChg>
      </pc:sldChg>
      <pc:sldChg chg="delSp modSp">
        <pc:chgData name="Cathy Sistilli" userId="c778bf274aaf783d" providerId="LiveId" clId="{97E6412A-8BC4-46AC-93B5-157B4046A169}" dt="2019-06-29T17:08:29.563" v="293" actId="1076"/>
        <pc:sldMkLst>
          <pc:docMk/>
          <pc:sldMk cId="1715018178" sldId="399"/>
        </pc:sldMkLst>
        <pc:spChg chg="mod">
          <ac:chgData name="Cathy Sistilli" userId="c778bf274aaf783d" providerId="LiveId" clId="{97E6412A-8BC4-46AC-93B5-157B4046A169}" dt="2019-06-29T17:03:12.019" v="30" actId="1076"/>
          <ac:spMkLst>
            <pc:docMk/>
            <pc:sldMk cId="1715018178" sldId="399"/>
            <ac:spMk id="5" creationId="{00000000-0000-0000-0000-000000000000}"/>
          </ac:spMkLst>
        </pc:spChg>
        <pc:spChg chg="del">
          <ac:chgData name="Cathy Sistilli" userId="c778bf274aaf783d" providerId="LiveId" clId="{97E6412A-8BC4-46AC-93B5-157B4046A169}" dt="2019-06-29T17:08:17.521" v="290"/>
          <ac:spMkLst>
            <pc:docMk/>
            <pc:sldMk cId="1715018178" sldId="399"/>
            <ac:spMk id="6" creationId="{C92CE2D6-E289-4E4D-A673-EBD90EFD2308}"/>
          </ac:spMkLst>
        </pc:spChg>
        <pc:spChg chg="mod">
          <ac:chgData name="Cathy Sistilli" userId="c778bf274aaf783d" providerId="LiveId" clId="{97E6412A-8BC4-46AC-93B5-157B4046A169}" dt="2019-06-29T17:08:28.113" v="292" actId="1076"/>
          <ac:spMkLst>
            <pc:docMk/>
            <pc:sldMk cId="1715018178" sldId="399"/>
            <ac:spMk id="7" creationId="{00000000-0000-0000-0000-000000000000}"/>
          </ac:spMkLst>
        </pc:spChg>
        <pc:picChg chg="mod modCrop">
          <ac:chgData name="Cathy Sistilli" userId="c778bf274aaf783d" providerId="LiveId" clId="{97E6412A-8BC4-46AC-93B5-157B4046A169}" dt="2019-06-29T17:08:29.563" v="293" actId="1076"/>
          <ac:picMkLst>
            <pc:docMk/>
            <pc:sldMk cId="1715018178" sldId="399"/>
            <ac:picMk id="9"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6/29/2019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June 29,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29,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ki/File:Gram-Cell-wall.svg"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creativecommons.org/publicdomain/mark/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 2e</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22 PROKARYOTES: BACTERIA AND ARCHAEA</a:t>
            </a:r>
          </a:p>
          <a:p>
            <a:pPr algn="ctr"/>
            <a:r>
              <a:rPr lang="en-US" sz="1600" cap="none">
                <a:solidFill>
                  <a:schemeClr val="tx1"/>
                </a:solidFill>
                <a:latin typeface="+mn-lt"/>
              </a:rPr>
              <a:t>PowerPoint </a:t>
            </a:r>
            <a:r>
              <a:rPr lang="en-US" sz="1600" cap="none" dirty="0">
                <a:solidFill>
                  <a:schemeClr val="tx1"/>
                </a:solidFill>
                <a:latin typeface="+mn-lt"/>
              </a:rPr>
              <a:t>Image Slideshow</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59862" y="2502569"/>
            <a:ext cx="2824276" cy="3609474"/>
          </a:xfrm>
          <a:prstGeom prst="rect">
            <a:avLst/>
          </a:prstGeom>
        </p:spPr>
      </p:pic>
      <p:pic>
        <p:nvPicPr>
          <p:cNvPr id="7" name="Picture 6" descr="OSX-Horiz-TM-RGB-2015.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5878757"/>
            <a:ext cx="2034556" cy="466571"/>
          </a:xfrm>
          <a:prstGeom prst="rect">
            <a:avLst/>
          </a:prstGeom>
        </p:spPr>
      </p:pic>
      <p:sp>
        <p:nvSpPr>
          <p:cNvPr id="8" name="TextBox 7"/>
          <p:cNvSpPr txBox="1"/>
          <p:nvPr/>
        </p:nvSpPr>
        <p:spPr>
          <a:xfrm>
            <a:off x="257174" y="5661919"/>
            <a:ext cx="1957388" cy="90024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Attribution-NonCommercial-ShareAlike 4.0 International License</a:t>
            </a:r>
            <a:r>
              <a:rPr lang="en-US" sz="1050" dirty="0"/>
              <a:t>.</a:t>
            </a:r>
          </a:p>
        </p:txBody>
      </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4326" y="5089207"/>
            <a:ext cx="1257300" cy="440055"/>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45" y="459440"/>
            <a:ext cx="8777907" cy="659535"/>
          </a:xfrm>
        </p:spPr>
        <p:txBody>
          <a:bodyPr>
            <a:normAutofit fontScale="90000"/>
          </a:bodyPr>
          <a:lstStyle/>
          <a:p>
            <a:r>
              <a:rPr lang="en-US" dirty="0"/>
              <a:t>Classification Characteristics of Prokaryotes</a:t>
            </a:r>
          </a:p>
        </p:txBody>
      </p:sp>
      <p:sp>
        <p:nvSpPr>
          <p:cNvPr id="5" name="Text Placeholder 3"/>
          <p:cNvSpPr txBox="1">
            <a:spLocks/>
          </p:cNvSpPr>
          <p:nvPr/>
        </p:nvSpPr>
        <p:spPr>
          <a:xfrm>
            <a:off x="394322" y="1816322"/>
            <a:ext cx="8355355" cy="257111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400" dirty="0"/>
              <a:t>Newer methods rely on genetic characteristics</a:t>
            </a:r>
          </a:p>
          <a:p>
            <a:pPr marL="1188720" lvl="1">
              <a:buFont typeface="+mj-lt"/>
              <a:buAutoNum type="arabicPeriod"/>
            </a:pPr>
            <a:r>
              <a:rPr lang="en-US" dirty="0"/>
              <a:t>Amino acid sequences of key proteins</a:t>
            </a:r>
          </a:p>
          <a:p>
            <a:pPr marL="1188720" lvl="1">
              <a:buFont typeface="+mj-lt"/>
              <a:buAutoNum type="arabicPeriod"/>
            </a:pPr>
            <a:r>
              <a:rPr lang="en-US" dirty="0"/>
              <a:t>Percent guanine–cytosine content</a:t>
            </a:r>
          </a:p>
          <a:p>
            <a:pPr marL="1188720" lvl="1">
              <a:buFont typeface="+mj-lt"/>
              <a:buAutoNum type="arabicPeriod"/>
            </a:pPr>
            <a:r>
              <a:rPr lang="en-US" dirty="0"/>
              <a:t>Nucleic acid hybridization</a:t>
            </a:r>
          </a:p>
          <a:p>
            <a:pPr marL="1188720" lvl="1">
              <a:buFont typeface="+mj-lt"/>
              <a:buAutoNum type="arabicPeriod"/>
            </a:pPr>
            <a:r>
              <a:rPr lang="en-US" dirty="0"/>
              <a:t>Gene and RNA sequencing</a:t>
            </a:r>
          </a:p>
          <a:p>
            <a:pPr marL="1188720" lvl="1">
              <a:buFont typeface="+mj-lt"/>
              <a:buAutoNum type="arabicPeriod"/>
            </a:pPr>
            <a:r>
              <a:rPr lang="en-US" dirty="0"/>
              <a:t>Whole-genome sequencing</a:t>
            </a:r>
          </a:p>
        </p:txBody>
      </p:sp>
    </p:spTree>
    <p:extLst>
      <p:ext uri="{BB962C8B-B14F-4D97-AF65-F5344CB8AC3E}">
        <p14:creationId xmlns:p14="http://schemas.microsoft.com/office/powerpoint/2010/main" val="2957776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199" y="241326"/>
            <a:ext cx="7519990" cy="659535"/>
          </a:xfrm>
        </p:spPr>
        <p:txBody>
          <a:bodyPr>
            <a:normAutofit/>
          </a:bodyPr>
          <a:lstStyle/>
          <a:p>
            <a:r>
              <a:rPr lang="en-US" dirty="0"/>
              <a:t>Basic bacterial shapes</a:t>
            </a:r>
            <a:endParaRPr lang="en-US" sz="2400" dirty="0">
              <a:solidFill>
                <a:srgbClr val="6CB255"/>
              </a:solidFill>
            </a:endParaRPr>
          </a:p>
        </p:txBody>
      </p:sp>
      <p:sp>
        <p:nvSpPr>
          <p:cNvPr id="9" name="Text Placeholder 3"/>
          <p:cNvSpPr txBox="1">
            <a:spLocks/>
          </p:cNvSpPr>
          <p:nvPr/>
        </p:nvSpPr>
        <p:spPr>
          <a:xfrm>
            <a:off x="457199" y="4512553"/>
            <a:ext cx="8355355" cy="125174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dirty="0"/>
              <a:t>Prokaryotes fall into three basic categories based on their shape, visualized here using scanning electron microscopy: (a) cocci, or spherical (a pair is shown); (b) bacilli, or rod-shaped; and (c) </a:t>
            </a:r>
            <a:r>
              <a:rPr lang="en-US" dirty="0" err="1"/>
              <a:t>spirilli</a:t>
            </a:r>
            <a:r>
              <a:rPr lang="en-US" dirty="0"/>
              <a:t>, or spiral-shaped. Shape is not phylum dependent.</a:t>
            </a:r>
          </a:p>
        </p:txBody>
      </p:sp>
      <p:sp>
        <p:nvSpPr>
          <p:cNvPr id="7"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10" name="Picture Placeholder 8" descr="Figure_B22_02_01abc.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7925" b="-7925"/>
          <a:stretch>
            <a:fillRect/>
          </a:stretch>
        </p:blipFill>
        <p:spPr>
          <a:xfrm>
            <a:off x="540544" y="854995"/>
            <a:ext cx="8062913" cy="3500071"/>
          </a:xfrm>
          <a:prstGeom prst="rect">
            <a:avLst/>
          </a:prstGeom>
          <a:ln>
            <a:noFill/>
          </a:ln>
          <a:effectLst/>
        </p:spPr>
      </p:pic>
    </p:spTree>
    <p:extLst>
      <p:ext uri="{BB962C8B-B14F-4D97-AF65-F5344CB8AC3E}">
        <p14:creationId xmlns:p14="http://schemas.microsoft.com/office/powerpoint/2010/main" val="331125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groups of Prokaryotes</a:t>
            </a:r>
          </a:p>
        </p:txBody>
      </p:sp>
      <p:sp>
        <p:nvSpPr>
          <p:cNvPr id="7"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6" name="Picture 5" descr="Figure_Proteobacteria.jpg"/>
          <p:cNvPicPr>
            <a:picLocks noChangeAspect="1"/>
          </p:cNvPicPr>
          <p:nvPr/>
        </p:nvPicPr>
        <p:blipFill rotWithShape="1">
          <a:blip r:embed="rId3" cstate="email">
            <a:extLst>
              <a:ext uri="{28A0092B-C50C-407E-A947-70E740481C1C}">
                <a14:useLocalDpi xmlns:a14="http://schemas.microsoft.com/office/drawing/2010/main" val="0"/>
              </a:ext>
            </a:extLst>
          </a:blip>
          <a:srcRect b="62046"/>
          <a:stretch/>
        </p:blipFill>
        <p:spPr>
          <a:xfrm>
            <a:off x="996156" y="3004135"/>
            <a:ext cx="6985000" cy="3355190"/>
          </a:xfrm>
          <a:prstGeom prst="rect">
            <a:avLst/>
          </a:prstGeom>
          <a:ln>
            <a:noFill/>
          </a:ln>
          <a:effectLst/>
        </p:spPr>
      </p:pic>
      <p:sp>
        <p:nvSpPr>
          <p:cNvPr id="8" name="Text Placeholder 3"/>
          <p:cNvSpPr txBox="1">
            <a:spLocks/>
          </p:cNvSpPr>
          <p:nvPr/>
        </p:nvSpPr>
        <p:spPr>
          <a:xfrm>
            <a:off x="457199" y="1004802"/>
            <a:ext cx="8355355" cy="125174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400" dirty="0"/>
              <a:t>Phylum Proteobacteria is subdivided into five classes, Alpha through Epsilon. </a:t>
            </a:r>
          </a:p>
          <a:p>
            <a:pPr marL="342900" indent="-342900">
              <a:buFont typeface="Arial"/>
              <a:buChar char="•"/>
            </a:pPr>
            <a:r>
              <a:rPr lang="en-US" sz="2400" dirty="0"/>
              <a:t>Structure of cell wall is classified as Gram-negative.</a:t>
            </a:r>
          </a:p>
          <a:p>
            <a:pPr marL="342900" indent="-342900">
              <a:buFont typeface="Arial"/>
              <a:buChar char="•"/>
            </a:pPr>
            <a:r>
              <a:rPr lang="en-US" sz="2400" dirty="0"/>
              <a:t>Examples are </a:t>
            </a:r>
            <a:r>
              <a:rPr lang="en-US" sz="2400" i="1" dirty="0"/>
              <a:t>E. coli, Pseudomonas, Salmonella</a:t>
            </a:r>
          </a:p>
        </p:txBody>
      </p:sp>
    </p:spTree>
    <p:extLst>
      <p:ext uri="{BB962C8B-B14F-4D97-AF65-F5344CB8AC3E}">
        <p14:creationId xmlns:p14="http://schemas.microsoft.com/office/powerpoint/2010/main" val="5644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groups of Prokaryotes</a:t>
            </a:r>
          </a:p>
        </p:txBody>
      </p:sp>
      <p:sp>
        <p:nvSpPr>
          <p:cNvPr id="7"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9" name="Picture 8" descr="Figure_Proteobacteria.jpg"/>
          <p:cNvPicPr>
            <a:picLocks noChangeAspect="1"/>
          </p:cNvPicPr>
          <p:nvPr/>
        </p:nvPicPr>
        <p:blipFill rotWithShape="1">
          <a:blip r:embed="rId3" cstate="email">
            <a:extLst>
              <a:ext uri="{28A0092B-C50C-407E-A947-70E740481C1C}">
                <a14:useLocalDpi xmlns:a14="http://schemas.microsoft.com/office/drawing/2010/main" val="0"/>
              </a:ext>
            </a:extLst>
          </a:blip>
          <a:srcRect t="37496"/>
          <a:stretch/>
        </p:blipFill>
        <p:spPr>
          <a:xfrm>
            <a:off x="1079500" y="927722"/>
            <a:ext cx="6985000" cy="5525452"/>
          </a:xfrm>
          <a:prstGeom prst="rect">
            <a:avLst/>
          </a:prstGeom>
          <a:ln>
            <a:noFill/>
          </a:ln>
          <a:effectLst/>
        </p:spPr>
      </p:pic>
    </p:spTree>
    <p:extLst>
      <p:ext uri="{BB962C8B-B14F-4D97-AF65-F5344CB8AC3E}">
        <p14:creationId xmlns:p14="http://schemas.microsoft.com/office/powerpoint/2010/main" val="401875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6746"/>
            <a:ext cx="8062912" cy="659535"/>
          </a:xfrm>
        </p:spPr>
        <p:txBody>
          <a:bodyPr/>
          <a:lstStyle/>
          <a:p>
            <a:r>
              <a:rPr lang="en-US" dirty="0"/>
              <a:t>Major groups of Prokaryotes</a:t>
            </a:r>
          </a:p>
        </p:txBody>
      </p:sp>
      <p:sp>
        <p:nvSpPr>
          <p:cNvPr id="7"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sp>
        <p:nvSpPr>
          <p:cNvPr id="8" name="Text Placeholder 3"/>
          <p:cNvSpPr txBox="1">
            <a:spLocks/>
          </p:cNvSpPr>
          <p:nvPr/>
        </p:nvSpPr>
        <p:spPr>
          <a:xfrm>
            <a:off x="457199" y="846213"/>
            <a:ext cx="8355355" cy="75688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sz="2200" dirty="0"/>
              <a:t>Chlamydia, Spirochetes have unique cell wall structures.</a:t>
            </a:r>
          </a:p>
          <a:p>
            <a:pPr marL="342900" indent="-342900">
              <a:buFont typeface="Arial"/>
              <a:buChar char="•"/>
            </a:pPr>
            <a:r>
              <a:rPr lang="en-US" sz="2200" dirty="0"/>
              <a:t>Cyanobacteria are photosynthetic.</a:t>
            </a:r>
          </a:p>
        </p:txBody>
      </p:sp>
      <p:grpSp>
        <p:nvGrpSpPr>
          <p:cNvPr id="3" name="Group 2">
            <a:extLst>
              <a:ext uri="{FF2B5EF4-FFF2-40B4-BE49-F238E27FC236}">
                <a16:creationId xmlns:a16="http://schemas.microsoft.com/office/drawing/2014/main" id="{1B86FAE2-3318-41BF-B6B6-98390CD6BEBC}"/>
              </a:ext>
            </a:extLst>
          </p:cNvPr>
          <p:cNvGrpSpPr/>
          <p:nvPr/>
        </p:nvGrpSpPr>
        <p:grpSpPr>
          <a:xfrm>
            <a:off x="996155" y="1865328"/>
            <a:ext cx="6985000" cy="4615680"/>
            <a:chOff x="1079500" y="1761689"/>
            <a:chExt cx="6985000" cy="4615680"/>
          </a:xfrm>
        </p:grpSpPr>
        <p:pic>
          <p:nvPicPr>
            <p:cNvPr id="9" name="Picture 8" descr="Figure_chlamydia, spirochaetae, cyanobacteria.jpg"/>
            <p:cNvPicPr>
              <a:picLocks noChangeAspect="1"/>
            </p:cNvPicPr>
            <p:nvPr/>
          </p:nvPicPr>
          <p:blipFill rotWithShape="1">
            <a:blip r:embed="rId3" cstate="email">
              <a:extLst>
                <a:ext uri="{28A0092B-C50C-407E-A947-70E740481C1C}">
                  <a14:useLocalDpi xmlns:a14="http://schemas.microsoft.com/office/drawing/2010/main" val="0"/>
                </a:ext>
              </a:extLst>
            </a:blip>
            <a:srcRect b="54959"/>
            <a:stretch/>
          </p:blipFill>
          <p:spPr>
            <a:xfrm>
              <a:off x="1079500" y="1761689"/>
              <a:ext cx="6985000" cy="3348038"/>
            </a:xfrm>
            <a:prstGeom prst="rect">
              <a:avLst/>
            </a:prstGeom>
          </p:spPr>
        </p:pic>
        <p:pic>
          <p:nvPicPr>
            <p:cNvPr id="6" name="Picture 5" descr="Figure_chlamydia, spirochaetae, cyanobacteria.jpg">
              <a:extLst>
                <a:ext uri="{FF2B5EF4-FFF2-40B4-BE49-F238E27FC236}">
                  <a16:creationId xmlns:a16="http://schemas.microsoft.com/office/drawing/2014/main" id="{6B215807-56C0-44A0-9527-2B5A1C02D5FA}"/>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44584" b="37300"/>
            <a:stretch/>
          </p:blipFill>
          <p:spPr>
            <a:xfrm>
              <a:off x="1079500" y="5030770"/>
              <a:ext cx="6985000" cy="1346599"/>
            </a:xfrm>
            <a:prstGeom prst="rect">
              <a:avLst/>
            </a:prstGeom>
            <a:ln>
              <a:noFill/>
            </a:ln>
            <a:effectLst/>
          </p:spPr>
        </p:pic>
      </p:grpSp>
    </p:spTree>
    <p:extLst>
      <p:ext uri="{BB962C8B-B14F-4D97-AF65-F5344CB8AC3E}">
        <p14:creationId xmlns:p14="http://schemas.microsoft.com/office/powerpoint/2010/main" val="3736353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groups of Prokaryotes</a:t>
            </a:r>
          </a:p>
        </p:txBody>
      </p:sp>
      <p:sp>
        <p:nvSpPr>
          <p:cNvPr id="7"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6" name="Picture 5" descr="Figure_chlamydia, spirochaetae, cyanobacteria.jpg"/>
          <p:cNvPicPr>
            <a:picLocks noChangeAspect="1"/>
          </p:cNvPicPr>
          <p:nvPr/>
        </p:nvPicPr>
        <p:blipFill rotWithShape="1">
          <a:blip r:embed="rId3" cstate="email">
            <a:extLst>
              <a:ext uri="{28A0092B-C50C-407E-A947-70E740481C1C}">
                <a14:useLocalDpi xmlns:a14="http://schemas.microsoft.com/office/drawing/2010/main" val="0"/>
              </a:ext>
            </a:extLst>
          </a:blip>
          <a:srcRect t="61910"/>
          <a:stretch/>
        </p:blipFill>
        <p:spPr>
          <a:xfrm>
            <a:off x="996156" y="2634143"/>
            <a:ext cx="6985000" cy="2831309"/>
          </a:xfrm>
          <a:prstGeom prst="rect">
            <a:avLst/>
          </a:prstGeom>
          <a:ln>
            <a:noFill/>
          </a:ln>
          <a:effectLst/>
        </p:spPr>
      </p:pic>
      <p:sp>
        <p:nvSpPr>
          <p:cNvPr id="5" name="Text Placeholder 3">
            <a:extLst>
              <a:ext uri="{FF2B5EF4-FFF2-40B4-BE49-F238E27FC236}">
                <a16:creationId xmlns:a16="http://schemas.microsoft.com/office/drawing/2014/main" id="{8D1A6BDF-7D47-4019-8FD4-8E4CA341DC00}"/>
              </a:ext>
            </a:extLst>
          </p:cNvPr>
          <p:cNvSpPr txBox="1">
            <a:spLocks/>
          </p:cNvSpPr>
          <p:nvPr/>
        </p:nvSpPr>
        <p:spPr>
          <a:xfrm>
            <a:off x="457200" y="1141627"/>
            <a:ext cx="8355355" cy="125174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661988" lvl="1" indent="-368300">
              <a:buFont typeface="Arial"/>
              <a:buChar char="•"/>
            </a:pPr>
            <a:r>
              <a:rPr lang="en-US" sz="2200" dirty="0"/>
              <a:t>Gram positive bacteria</a:t>
            </a:r>
          </a:p>
          <a:p>
            <a:pPr marL="955675" lvl="2" indent="-358775">
              <a:buFont typeface="Arial"/>
              <a:buChar char="•"/>
            </a:pPr>
            <a:r>
              <a:rPr lang="en-US" sz="2000" dirty="0"/>
              <a:t>Low G/C – example is </a:t>
            </a:r>
            <a:r>
              <a:rPr lang="en-US" sz="2000" i="1" dirty="0"/>
              <a:t>Clostridium</a:t>
            </a:r>
          </a:p>
          <a:p>
            <a:pPr marL="955675" lvl="2" indent="-358775">
              <a:buFont typeface="Arial"/>
              <a:buChar char="•"/>
            </a:pPr>
            <a:r>
              <a:rPr lang="en-US" sz="2000" dirty="0"/>
              <a:t>High G/C - example is </a:t>
            </a:r>
            <a:r>
              <a:rPr lang="en-US" sz="2000" i="1" dirty="0"/>
              <a:t>Streptomyces</a:t>
            </a:r>
          </a:p>
        </p:txBody>
      </p:sp>
    </p:spTree>
    <p:extLst>
      <p:ext uri="{BB962C8B-B14F-4D97-AF65-F5344CB8AC3E}">
        <p14:creationId xmlns:p14="http://schemas.microsoft.com/office/powerpoint/2010/main" val="3378613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06198" y="1352829"/>
            <a:ext cx="3801465" cy="4678204"/>
          </a:xfrm>
        </p:spPr>
        <p:txBody>
          <a:bodyPr wrap="square">
            <a:spAutoFit/>
          </a:bodyPr>
          <a:lstStyle/>
          <a:p>
            <a:pPr marL="342900" indent="-342900">
              <a:buFont typeface="Arial"/>
              <a:buChar char="•"/>
            </a:pPr>
            <a:r>
              <a:rPr lang="en-US" dirty="0"/>
              <a:t>Generally, most species of bacteria are divided into two major groups: Gram positive and Gram negative. </a:t>
            </a:r>
          </a:p>
          <a:p>
            <a:pPr marL="342900" indent="-342900">
              <a:buFont typeface="Arial"/>
              <a:buChar char="•"/>
            </a:pPr>
            <a:r>
              <a:rPr lang="en-US" dirty="0"/>
              <a:t>Both groups have a cell wall composed of peptidoglycan: in Gram-positive bacteria, the wall is thick, whereas in Gram-negative bacteria, the wall is thin.</a:t>
            </a:r>
          </a:p>
          <a:p>
            <a:pPr marL="346075" lvl="1" indent="-346075">
              <a:buFont typeface="Arial"/>
              <a:buChar char="•"/>
            </a:pPr>
            <a:r>
              <a:rPr lang="en-US" dirty="0"/>
              <a:t>Peptidoglycan forms a rigid network which m</a:t>
            </a:r>
            <a:r>
              <a:rPr lang="en-US" sz="2000" dirty="0"/>
              <a:t>aintains shape, withstands hypotonic environments</a:t>
            </a:r>
            <a:endParaRPr lang="en-US" dirty="0"/>
          </a:p>
        </p:txBody>
      </p:sp>
      <p:sp>
        <p:nvSpPr>
          <p:cNvPr id="8" name="Title 1"/>
          <p:cNvSpPr>
            <a:spLocks noGrp="1"/>
          </p:cNvSpPr>
          <p:nvPr>
            <p:ph type="title"/>
          </p:nvPr>
        </p:nvSpPr>
        <p:spPr/>
        <p:txBody>
          <a:bodyPr>
            <a:normAutofit/>
          </a:bodyPr>
          <a:lstStyle/>
          <a:p>
            <a:r>
              <a:rPr lang="en-US" dirty="0"/>
              <a:t>Cell wall structure </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7139" y="1017431"/>
            <a:ext cx="4026867" cy="5003442"/>
          </a:xfrm>
          <a:prstGeom prst="rect">
            <a:avLst/>
          </a:prstGeom>
          <a:ln>
            <a:noFill/>
          </a:ln>
          <a:effectLst/>
        </p:spPr>
      </p:pic>
      <p:sp>
        <p:nvSpPr>
          <p:cNvPr id="7" name="TextBox 6"/>
          <p:cNvSpPr txBox="1"/>
          <p:nvPr/>
        </p:nvSpPr>
        <p:spPr>
          <a:xfrm>
            <a:off x="5553454" y="6481008"/>
            <a:ext cx="3434504" cy="246221"/>
          </a:xfrm>
          <a:prstGeom prst="rect">
            <a:avLst/>
          </a:prstGeom>
          <a:noFill/>
        </p:spPr>
        <p:txBody>
          <a:bodyPr wrap="none" rtlCol="0">
            <a:spAutoFit/>
          </a:bodyPr>
          <a:lstStyle/>
          <a:p>
            <a:pPr algn="r"/>
            <a:r>
              <a:rPr lang="en-US" sz="1000" dirty="0"/>
              <a:t>Caption: </a:t>
            </a:r>
            <a:r>
              <a:rPr lang="en-US" sz="1000" dirty="0">
                <a:hlinkClick r:id="rId3"/>
              </a:rPr>
              <a:t>Gram-cell-wall</a:t>
            </a:r>
            <a:r>
              <a:rPr lang="en-US" sz="1000" dirty="0"/>
              <a:t> (c) </a:t>
            </a:r>
            <a:r>
              <a:rPr lang="en-US" sz="1000" dirty="0" err="1"/>
              <a:t>Graevemoore</a:t>
            </a:r>
            <a:r>
              <a:rPr lang="en-US" sz="1000" dirty="0"/>
              <a:t> , </a:t>
            </a:r>
            <a:r>
              <a:rPr lang="en-US" sz="1000" u="sng" dirty="0">
                <a:hlinkClick r:id="rId4"/>
              </a:rPr>
              <a:t>Public domain</a:t>
            </a:r>
            <a:endParaRPr lang="en-US" sz="1000" dirty="0"/>
          </a:p>
        </p:txBody>
      </p:sp>
    </p:spTree>
    <p:extLst>
      <p:ext uri="{BB962C8B-B14F-4D97-AF65-F5344CB8AC3E}">
        <p14:creationId xmlns:p14="http://schemas.microsoft.com/office/powerpoint/2010/main" val="4200800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540544" y="1537786"/>
            <a:ext cx="8205891" cy="1892826"/>
          </a:xfrm>
        </p:spPr>
        <p:txBody>
          <a:bodyPr wrap="square">
            <a:spAutoFit/>
          </a:bodyPr>
          <a:lstStyle/>
          <a:p>
            <a:r>
              <a:rPr lang="en-US" sz="2400" b="1" dirty="0"/>
              <a:t>Gram stain</a:t>
            </a:r>
            <a:endParaRPr lang="en-US" sz="2200" dirty="0"/>
          </a:p>
          <a:p>
            <a:pPr marL="684213" lvl="2" indent="-338138">
              <a:buFont typeface="Arial"/>
              <a:buChar char="•"/>
            </a:pPr>
            <a:r>
              <a:rPr lang="en-US" sz="2000" dirty="0"/>
              <a:t>Gram-positive bacteria have a thicker peptidoglycan wall and stain a purple color</a:t>
            </a:r>
          </a:p>
          <a:p>
            <a:pPr marL="684213" lvl="2" indent="-338138">
              <a:buFont typeface="Arial"/>
              <a:buChar char="•"/>
            </a:pPr>
            <a:r>
              <a:rPr lang="en-US" sz="2000" dirty="0"/>
              <a:t>Gram-negative bacteria contain less peptidoglycan and do not retain the purple-colored dye – retain counterstain and look pink</a:t>
            </a:r>
          </a:p>
        </p:txBody>
      </p:sp>
      <p:sp>
        <p:nvSpPr>
          <p:cNvPr id="8" name="Title 1"/>
          <p:cNvSpPr>
            <a:spLocks noGrp="1"/>
          </p:cNvSpPr>
          <p:nvPr>
            <p:ph type="title"/>
          </p:nvPr>
        </p:nvSpPr>
        <p:spPr/>
        <p:txBody>
          <a:bodyPr>
            <a:normAutofit/>
          </a:bodyPr>
          <a:lstStyle/>
          <a:p>
            <a:r>
              <a:rPr lang="en-US" dirty="0"/>
              <a:t>Cell wall structure</a:t>
            </a:r>
          </a:p>
        </p:txBody>
      </p:sp>
    </p:spTree>
    <p:extLst>
      <p:ext uri="{BB962C8B-B14F-4D97-AF65-F5344CB8AC3E}">
        <p14:creationId xmlns:p14="http://schemas.microsoft.com/office/powerpoint/2010/main" val="423055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37946"/>
            <a:ext cx="8062912" cy="659535"/>
          </a:xfrm>
        </p:spPr>
        <p:txBody>
          <a:bodyPr>
            <a:normAutofit/>
          </a:bodyPr>
          <a:lstStyle/>
          <a:p>
            <a:r>
              <a:rPr lang="en-US" dirty="0"/>
              <a:t>Major groups of Prokaryotes:</a:t>
            </a:r>
          </a:p>
        </p:txBody>
      </p:sp>
      <p:sp>
        <p:nvSpPr>
          <p:cNvPr id="6" name="Text Placeholder 10"/>
          <p:cNvSpPr>
            <a:spLocks noGrp="1"/>
          </p:cNvSpPr>
          <p:nvPr>
            <p:ph type="body" sz="quarter" idx="14"/>
          </p:nvPr>
        </p:nvSpPr>
        <p:spPr>
          <a:xfrm>
            <a:off x="457200" y="1107618"/>
            <a:ext cx="8215964" cy="5405718"/>
          </a:xfrm>
        </p:spPr>
        <p:txBody>
          <a:bodyPr>
            <a:noAutofit/>
          </a:bodyPr>
          <a:lstStyle/>
          <a:p>
            <a:pPr>
              <a:lnSpc>
                <a:spcPts val="1400"/>
              </a:lnSpc>
            </a:pPr>
            <a:r>
              <a:rPr lang="en-US" sz="2400" b="1" dirty="0"/>
              <a:t>The Gram </a:t>
            </a:r>
          </a:p>
          <a:p>
            <a:pPr>
              <a:lnSpc>
                <a:spcPts val="1400"/>
              </a:lnSpc>
            </a:pPr>
            <a:r>
              <a:rPr lang="en-US" sz="2400" b="1" dirty="0"/>
              <a:t>Stain Procedure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39282" y="900860"/>
            <a:ext cx="5742664" cy="5797019"/>
          </a:xfrm>
          <a:prstGeom prst="rect">
            <a:avLst/>
          </a:prstGeom>
          <a:effectLst/>
        </p:spPr>
      </p:pic>
      <p:sp>
        <p:nvSpPr>
          <p:cNvPr id="5" name="TextBox 4"/>
          <p:cNvSpPr txBox="1"/>
          <p:nvPr/>
        </p:nvSpPr>
        <p:spPr>
          <a:xfrm>
            <a:off x="118101" y="6312379"/>
            <a:ext cx="2910326" cy="415498"/>
          </a:xfrm>
          <a:prstGeom prst="rect">
            <a:avLst/>
          </a:prstGeom>
          <a:noFill/>
        </p:spPr>
        <p:txBody>
          <a:bodyPr wrap="square" rtlCol="0">
            <a:spAutoFit/>
          </a:bodyPr>
          <a:lstStyle/>
          <a:p>
            <a:pPr algn="r"/>
            <a:r>
              <a:rPr lang="en-US" sz="1050" dirty="0">
                <a:cs typeface="Comic Sans MS"/>
              </a:rPr>
              <a:t>Caption: </a:t>
            </a:r>
            <a:r>
              <a:rPr lang="en-US" sz="1050" u="sng" dirty="0">
                <a:cs typeface="Comic Sans MS"/>
              </a:rPr>
              <a:t>Gram Stain Procedure</a:t>
            </a:r>
            <a:r>
              <a:rPr lang="en-US" sz="1050" dirty="0">
                <a:cs typeface="Comic Sans MS"/>
              </a:rPr>
              <a:t> (c)Michigan State University,</a:t>
            </a:r>
            <a:r>
              <a:rPr lang="de-DE" sz="1050" dirty="0">
                <a:cs typeface="Comic Sans MS"/>
              </a:rPr>
              <a:t> </a:t>
            </a:r>
            <a:r>
              <a:rPr lang="de-DE" sz="1050" u="sng" dirty="0">
                <a:cs typeface="Comic Sans MS"/>
              </a:rPr>
              <a:t>Public domain </a:t>
            </a:r>
            <a:endParaRPr lang="en-US" sz="1050" u="sng" dirty="0">
              <a:cs typeface="Comic Sans MS"/>
            </a:endParaRPr>
          </a:p>
        </p:txBody>
      </p:sp>
    </p:spTree>
    <p:extLst>
      <p:ext uri="{BB962C8B-B14F-4D97-AF65-F5344CB8AC3E}">
        <p14:creationId xmlns:p14="http://schemas.microsoft.com/office/powerpoint/2010/main" val="292733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65725" y="4913508"/>
            <a:ext cx="8402105" cy="1648893"/>
          </a:xfrm>
        </p:spPr>
        <p:txBody>
          <a:bodyPr>
            <a:noAutofit/>
          </a:bodyPr>
          <a:lstStyle/>
          <a:p>
            <a:pPr marL="285750" indent="-285750">
              <a:buFont typeface="Arial" panose="020B0604020202020204" pitchFamily="34" charset="0"/>
              <a:buChar char="•"/>
            </a:pPr>
            <a:r>
              <a:rPr lang="en-US" sz="1400" dirty="0"/>
              <a:t>Peptidoglycan layer in Gram-positive bacteria is thick, in Gram-negative bacteria is thin</a:t>
            </a:r>
          </a:p>
          <a:p>
            <a:pPr marL="285750" indent="-285750">
              <a:buFont typeface="Arial" panose="020B0604020202020204" pitchFamily="34" charset="0"/>
              <a:buChar char="•"/>
            </a:pPr>
            <a:r>
              <a:rPr lang="en-US" sz="1400" dirty="0"/>
              <a:t>In Gram-negative bacteria, the cell wall is surrounded by an outer membrane that contains lipopolysaccharides and lipoproteins. Porins are present that allow substances to pass through the outer membrane of Gram-negative bacteria. </a:t>
            </a:r>
          </a:p>
          <a:p>
            <a:pPr marL="285750" indent="-285750">
              <a:buFont typeface="Arial" panose="020B0604020202020204" pitchFamily="34" charset="0"/>
              <a:buChar char="•"/>
            </a:pPr>
            <a:r>
              <a:rPr lang="en-US" sz="1400" dirty="0"/>
              <a:t>In Gram-positive bacteria, lipoteichoic acid anchors the cell wall to the cell membrane. </a:t>
            </a:r>
          </a:p>
          <a:p>
            <a:r>
              <a:rPr lang="en-US" sz="1100" dirty="0"/>
              <a:t>        (credit: modification of work by "Franciscosp2"/Wikimedia Commons)</a:t>
            </a:r>
          </a:p>
        </p:txBody>
      </p:sp>
      <p:pic>
        <p:nvPicPr>
          <p:cNvPr id="9" name="Figure" descr="The left illustration shows the cell wall of Gram-positive bacteria. The cell wall is a thick layer of peptidoglycan that exists outside the plasma membrane. A long, thin molecule called lipoteichoic acid anchors the cell wall to the cell membrane. The right illustration shows Gram-negative bacteria. In Gram-negative bacteria, a thin peptidoglycan cell wall is sandwiched between an outer and an inner plasma membrane. The space between the two membranes is called the periplasmic space. Lipoproteins anchor the cell wall to the outer membrane. Lipopolysaccharides protrude from the outer membrane. Porins are proteins in the outer membrane that allow entry of substanc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8" r="-998"/>
          <a:stretch>
            <a:fillRect/>
          </a:stretch>
        </p:blipFill>
        <p:spPr>
          <a:xfrm>
            <a:off x="741879" y="985802"/>
            <a:ext cx="8062913" cy="3500071"/>
          </a:xfrm>
        </p:spPr>
      </p:pic>
      <p:sp>
        <p:nvSpPr>
          <p:cNvPr id="5" name="Figure Number"/>
          <p:cNvSpPr>
            <a:spLocks noGrp="1"/>
          </p:cNvSpPr>
          <p:nvPr>
            <p:ph type="title"/>
          </p:nvPr>
        </p:nvSpPr>
        <p:spPr>
          <a:xfrm>
            <a:off x="457200" y="81280"/>
            <a:ext cx="8062912" cy="659535"/>
          </a:xfrm>
        </p:spPr>
        <p:txBody>
          <a:bodyPr/>
          <a:lstStyle/>
          <a:p>
            <a:r>
              <a:rPr lang="en-US" dirty="0"/>
              <a:t>Cell wall: Figure 22.16</a:t>
            </a:r>
          </a:p>
        </p:txBody>
      </p:sp>
    </p:spTree>
    <p:extLst>
      <p:ext uri="{BB962C8B-B14F-4D97-AF65-F5344CB8AC3E}">
        <p14:creationId xmlns:p14="http://schemas.microsoft.com/office/powerpoint/2010/main" val="267635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A5B52C4-516D-4F3F-B24E-A3A9B7EA862E}"/>
              </a:ext>
            </a:extLst>
          </p:cNvPr>
          <p:cNvSpPr>
            <a:spLocks noGrp="1"/>
          </p:cNvSpPr>
          <p:nvPr>
            <p:ph type="ftr" sz="quarter" idx="11"/>
          </p:nvPr>
        </p:nvSpPr>
        <p:spPr>
          <a:xfrm>
            <a:off x="674254" y="6492875"/>
            <a:ext cx="7845857"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trunk of the phylogenetic tree is a universal ancestor. The tree forms two branches. One branch leads to the domain bacteria, which includes the phyla proteobacteria, chlamydias, spirochetes, cyanobacteria, and Gram-positive bacteria. The other branch branches again, into the eukarya and archaea domains. Domain archaea includes the phyla euryarchaeotes, crenarchaeotes, nanoarchaeotes, and korarchaeot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378" b="-20378"/>
          <a:stretch>
            <a:fillRect/>
          </a:stretch>
        </p:blipFill>
        <p:spPr>
          <a:xfrm>
            <a:off x="5150627" y="1051560"/>
            <a:ext cx="3646220" cy="4754880"/>
          </a:xfrm>
        </p:spPr>
      </p:pic>
      <p:sp>
        <p:nvSpPr>
          <p:cNvPr id="14" name="Figure Legend"/>
          <p:cNvSpPr>
            <a:spLocks noGrp="1"/>
          </p:cNvSpPr>
          <p:nvPr>
            <p:ph type="body" sz="quarter" idx="14"/>
          </p:nvPr>
        </p:nvSpPr>
        <p:spPr>
          <a:xfrm>
            <a:off x="263264" y="1761998"/>
            <a:ext cx="4753368" cy="3187507"/>
          </a:xfrm>
        </p:spPr>
        <p:txBody>
          <a:bodyPr>
            <a:noAutofit/>
          </a:bodyPr>
          <a:lstStyle/>
          <a:p>
            <a:r>
              <a:rPr lang="en-US" sz="2200" dirty="0">
                <a:solidFill>
                  <a:schemeClr val="tx1"/>
                </a:solidFill>
              </a:rPr>
              <a:t>The three domains of living organisms. Bacteria and Archaea are both prokaryotes but differ enough to be placed in separate domains. An ancestor of modern Archaea is believed to have given rise to Eukarya, the third domain of life. Major groups of Archaea and Bacteria are shown.</a:t>
            </a:r>
          </a:p>
        </p:txBody>
      </p:sp>
      <p:sp>
        <p:nvSpPr>
          <p:cNvPr id="5" name="Figure Number"/>
          <p:cNvSpPr>
            <a:spLocks noGrp="1"/>
          </p:cNvSpPr>
          <p:nvPr>
            <p:ph type="title"/>
          </p:nvPr>
        </p:nvSpPr>
        <p:spPr/>
        <p:txBody>
          <a:bodyPr>
            <a:normAutofit/>
          </a:bodyPr>
          <a:lstStyle/>
          <a:p>
            <a:r>
              <a:rPr lang="en-US" sz="2400" dirty="0">
                <a:solidFill>
                  <a:srgbClr val="6CB255"/>
                </a:solidFill>
              </a:rPr>
              <a:t>Organization of living organisms</a:t>
            </a:r>
          </a:p>
        </p:txBody>
      </p:sp>
    </p:spTree>
    <p:extLst>
      <p:ext uri="{BB962C8B-B14F-4D97-AF65-F5344CB8AC3E}">
        <p14:creationId xmlns:p14="http://schemas.microsoft.com/office/powerpoint/2010/main" val="2988833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53" y="140658"/>
            <a:ext cx="8062912" cy="659535"/>
          </a:xfrm>
        </p:spPr>
        <p:txBody>
          <a:bodyPr/>
          <a:lstStyle/>
          <a:p>
            <a:r>
              <a:rPr lang="en-US" dirty="0"/>
              <a:t>Bacterial structures:</a:t>
            </a:r>
          </a:p>
        </p:txBody>
      </p:sp>
      <p:sp>
        <p:nvSpPr>
          <p:cNvPr id="11" name="Text Placeholder 10"/>
          <p:cNvSpPr>
            <a:spLocks noGrp="1"/>
          </p:cNvSpPr>
          <p:nvPr>
            <p:ph type="body" sz="quarter" idx="14"/>
          </p:nvPr>
        </p:nvSpPr>
        <p:spPr>
          <a:xfrm>
            <a:off x="426239" y="908956"/>
            <a:ext cx="8291521" cy="1766637"/>
          </a:xfrm>
        </p:spPr>
        <p:txBody>
          <a:bodyPr wrap="square">
            <a:spAutoFit/>
          </a:bodyPr>
          <a:lstStyle/>
          <a:p>
            <a:r>
              <a:rPr lang="en-US" sz="2400" b="1" dirty="0">
                <a:solidFill>
                  <a:srgbClr val="000000"/>
                </a:solidFill>
              </a:rPr>
              <a:t>Capsule</a:t>
            </a:r>
          </a:p>
          <a:p>
            <a:pPr marL="342900" indent="-342900">
              <a:buFont typeface="Arial"/>
              <a:buChar char="•"/>
            </a:pPr>
            <a:r>
              <a:rPr lang="en-US" sz="2200" dirty="0">
                <a:solidFill>
                  <a:srgbClr val="000000"/>
                </a:solidFill>
              </a:rPr>
              <a:t>Gelatinous layer found in some bacteria which aids in attachment</a:t>
            </a:r>
          </a:p>
          <a:p>
            <a:pPr marL="342900" indent="-342900">
              <a:buFont typeface="Arial"/>
              <a:buChar char="•"/>
            </a:pPr>
            <a:r>
              <a:rPr lang="en-US" sz="2200" dirty="0">
                <a:solidFill>
                  <a:srgbClr val="000000"/>
                </a:solidFill>
              </a:rPr>
              <a:t>Protects from the immune system</a:t>
            </a:r>
          </a:p>
        </p:txBody>
      </p:sp>
      <p:sp>
        <p:nvSpPr>
          <p:cNvPr id="4" name="Text Placeholder 10">
            <a:extLst>
              <a:ext uri="{FF2B5EF4-FFF2-40B4-BE49-F238E27FC236}">
                <a16:creationId xmlns:a16="http://schemas.microsoft.com/office/drawing/2014/main" id="{9CFE73DD-E8E6-4687-BE83-121B5C6D65F9}"/>
              </a:ext>
            </a:extLst>
          </p:cNvPr>
          <p:cNvSpPr txBox="1">
            <a:spLocks/>
          </p:cNvSpPr>
          <p:nvPr/>
        </p:nvSpPr>
        <p:spPr>
          <a:xfrm>
            <a:off x="426239" y="2784356"/>
            <a:ext cx="7879350" cy="2914644"/>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1" dirty="0">
                <a:solidFill>
                  <a:srgbClr val="000000"/>
                </a:solidFill>
              </a:rPr>
              <a:t>Flagella</a:t>
            </a:r>
          </a:p>
          <a:p>
            <a:pPr marL="342900" indent="-342900">
              <a:buFont typeface="Arial"/>
              <a:buChar char="•"/>
            </a:pPr>
            <a:r>
              <a:rPr lang="en-US" sz="2200" dirty="0">
                <a:solidFill>
                  <a:srgbClr val="000000"/>
                </a:solidFill>
              </a:rPr>
              <a:t>Slender, rigid, helical structures composed of flagellin</a:t>
            </a:r>
          </a:p>
          <a:p>
            <a:pPr marL="342900" indent="-342900">
              <a:buFont typeface="Arial"/>
              <a:buChar char="•"/>
            </a:pPr>
            <a:r>
              <a:rPr lang="en-US" sz="2200" dirty="0">
                <a:solidFill>
                  <a:srgbClr val="000000"/>
                </a:solidFill>
              </a:rPr>
              <a:t>Involved in locomotion – spins like propeller</a:t>
            </a:r>
            <a:endParaRPr lang="en-US" sz="2400" dirty="0">
              <a:solidFill>
                <a:srgbClr val="000000"/>
              </a:solidFill>
            </a:endParaRPr>
          </a:p>
          <a:p>
            <a:r>
              <a:rPr lang="en-US" sz="2400" b="1" dirty="0">
                <a:solidFill>
                  <a:srgbClr val="000000"/>
                </a:solidFill>
              </a:rPr>
              <a:t>Pili</a:t>
            </a:r>
            <a:r>
              <a:rPr lang="en-US" sz="2400" dirty="0">
                <a:solidFill>
                  <a:srgbClr val="000000"/>
                </a:solidFill>
              </a:rPr>
              <a:t> </a:t>
            </a:r>
          </a:p>
          <a:p>
            <a:pPr marL="342900" indent="-342900">
              <a:buFont typeface="Arial"/>
              <a:buChar char="•"/>
            </a:pPr>
            <a:r>
              <a:rPr lang="en-US" sz="2200" dirty="0">
                <a:solidFill>
                  <a:srgbClr val="000000"/>
                </a:solidFill>
              </a:rPr>
              <a:t>Short, </a:t>
            </a:r>
            <a:r>
              <a:rPr lang="en-US" sz="2200" dirty="0" err="1">
                <a:solidFill>
                  <a:srgbClr val="000000"/>
                </a:solidFill>
              </a:rPr>
              <a:t>hairlike</a:t>
            </a:r>
            <a:r>
              <a:rPr lang="en-US" sz="2200" dirty="0">
                <a:solidFill>
                  <a:srgbClr val="000000"/>
                </a:solidFill>
              </a:rPr>
              <a:t> structures found in gram-negative bacteria</a:t>
            </a:r>
          </a:p>
          <a:p>
            <a:pPr marL="342900" indent="-342900">
              <a:buFont typeface="Arial"/>
              <a:buChar char="•"/>
            </a:pPr>
            <a:r>
              <a:rPr lang="en-US" sz="2200" dirty="0">
                <a:solidFill>
                  <a:srgbClr val="000000"/>
                </a:solidFill>
              </a:rPr>
              <a:t>Aid in attachment and conjugation</a:t>
            </a:r>
          </a:p>
        </p:txBody>
      </p:sp>
    </p:spTree>
    <p:extLst>
      <p:ext uri="{BB962C8B-B14F-4D97-AF65-F5344CB8AC3E}">
        <p14:creationId xmlns:p14="http://schemas.microsoft.com/office/powerpoint/2010/main" val="393095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53" y="178361"/>
            <a:ext cx="8062912" cy="659535"/>
          </a:xfrm>
        </p:spPr>
        <p:txBody>
          <a:bodyPr>
            <a:normAutofit/>
          </a:bodyPr>
          <a:lstStyle/>
          <a:p>
            <a:r>
              <a:rPr lang="en-US" dirty="0"/>
              <a:t>Bacterial structures </a:t>
            </a:r>
          </a:p>
        </p:txBody>
      </p:sp>
      <p:grpSp>
        <p:nvGrpSpPr>
          <p:cNvPr id="4" name="Group 3"/>
          <p:cNvGrpSpPr/>
          <p:nvPr/>
        </p:nvGrpSpPr>
        <p:grpSpPr>
          <a:xfrm>
            <a:off x="397640" y="972827"/>
            <a:ext cx="8446343" cy="2112841"/>
            <a:chOff x="344004" y="1381247"/>
            <a:chExt cx="8446343" cy="211284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04" y="1381247"/>
              <a:ext cx="5056248" cy="2112841"/>
            </a:xfrm>
            <a:prstGeom prst="rect">
              <a:avLst/>
            </a:prstGeom>
            <a:ln>
              <a:noFill/>
            </a:ln>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252" y="1381247"/>
              <a:ext cx="3390095" cy="2112841"/>
            </a:xfrm>
            <a:prstGeom prst="rect">
              <a:avLst/>
            </a:prstGeom>
            <a:ln>
              <a:noFill/>
            </a:ln>
            <a:effectLst/>
          </p:spPr>
        </p:pic>
      </p:grpSp>
      <p:sp>
        <p:nvSpPr>
          <p:cNvPr id="9" name="TextBox 8"/>
          <p:cNvSpPr txBox="1"/>
          <p:nvPr/>
        </p:nvSpPr>
        <p:spPr>
          <a:xfrm>
            <a:off x="4183264" y="6230621"/>
            <a:ext cx="4751557" cy="246221"/>
          </a:xfrm>
          <a:prstGeom prst="rect">
            <a:avLst/>
          </a:prstGeom>
          <a:noFill/>
          <a:effectLst/>
        </p:spPr>
        <p:txBody>
          <a:bodyPr wrap="square" rtlCol="0">
            <a:spAutoFit/>
          </a:bodyPr>
          <a:lstStyle/>
          <a:p>
            <a:pPr algn="r"/>
            <a:r>
              <a:rPr lang="en-US" sz="1000" dirty="0">
                <a:cs typeface="Comic Sans MS"/>
              </a:rPr>
              <a:t>Caption: </a:t>
            </a:r>
            <a:r>
              <a:rPr lang="en-US" sz="1000" u="sng" dirty="0">
                <a:cs typeface="Comic Sans MS"/>
              </a:rPr>
              <a:t>OSC </a:t>
            </a:r>
            <a:r>
              <a:rPr lang="en-US" sz="1000" u="sng" dirty="0" err="1">
                <a:cs typeface="Comic Sans MS"/>
              </a:rPr>
              <a:t>Microbio</a:t>
            </a:r>
            <a:r>
              <a:rPr lang="en-US" sz="1000" u="sng" dirty="0">
                <a:cs typeface="Comic Sans MS"/>
              </a:rPr>
              <a:t> 02 04 Endospores</a:t>
            </a:r>
            <a:r>
              <a:rPr lang="en-US" sz="1000" dirty="0">
                <a:cs typeface="Comic Sans MS"/>
              </a:rPr>
              <a:t> (c)CNX </a:t>
            </a:r>
            <a:r>
              <a:rPr lang="en-US" sz="1000" dirty="0" err="1">
                <a:cs typeface="Comic Sans MS"/>
              </a:rPr>
              <a:t>OpenStax</a:t>
            </a:r>
            <a:r>
              <a:rPr lang="de-DE" sz="1000" dirty="0">
                <a:cs typeface="Comic Sans MS"/>
              </a:rPr>
              <a:t>, </a:t>
            </a:r>
            <a:r>
              <a:rPr lang="de-DE" sz="1000" u="sng" dirty="0">
                <a:cs typeface="Comic Sans MS"/>
              </a:rPr>
              <a:t>Public domain</a:t>
            </a:r>
            <a:endParaRPr lang="en-US" sz="1000" u="sng" dirty="0">
              <a:cs typeface="Comic Sans MS"/>
            </a:endParaRPr>
          </a:p>
        </p:txBody>
      </p:sp>
      <p:sp>
        <p:nvSpPr>
          <p:cNvPr id="10" name="TextBox 9"/>
          <p:cNvSpPr txBox="1"/>
          <p:nvPr/>
        </p:nvSpPr>
        <p:spPr>
          <a:xfrm>
            <a:off x="5100150" y="6433418"/>
            <a:ext cx="3834671" cy="246221"/>
          </a:xfrm>
          <a:prstGeom prst="rect">
            <a:avLst/>
          </a:prstGeom>
          <a:noFill/>
          <a:effectLst/>
        </p:spPr>
        <p:txBody>
          <a:bodyPr wrap="square" rtlCol="0">
            <a:spAutoFit/>
          </a:bodyPr>
          <a:lstStyle/>
          <a:p>
            <a:pPr algn="r"/>
            <a:r>
              <a:rPr lang="en-US" sz="1000" dirty="0">
                <a:cs typeface="Comic Sans MS"/>
              </a:rPr>
              <a:t>Caption: </a:t>
            </a:r>
            <a:r>
              <a:rPr lang="en-US" sz="1000" u="sng" dirty="0">
                <a:cs typeface="Comic Sans MS"/>
              </a:rPr>
              <a:t>Endospore </a:t>
            </a:r>
            <a:r>
              <a:rPr lang="en-US" sz="1000" u="sng" dirty="0" err="1">
                <a:cs typeface="Comic Sans MS"/>
              </a:rPr>
              <a:t>Bazillus</a:t>
            </a:r>
            <a:r>
              <a:rPr lang="en-US" sz="1000" dirty="0">
                <a:cs typeface="Comic Sans MS"/>
              </a:rPr>
              <a:t> (c)Geoman3</a:t>
            </a:r>
            <a:r>
              <a:rPr lang="de-DE" sz="1000" dirty="0">
                <a:cs typeface="Comic Sans MS"/>
              </a:rPr>
              <a:t>, </a:t>
            </a:r>
            <a:r>
              <a:rPr lang="de-DE" sz="1000" u="sng" dirty="0">
                <a:cs typeface="Comic Sans MS"/>
              </a:rPr>
              <a:t>Public domain</a:t>
            </a:r>
            <a:endParaRPr lang="en-US" sz="1000" u="sng" dirty="0">
              <a:cs typeface="Comic Sans MS"/>
            </a:endParaRPr>
          </a:p>
        </p:txBody>
      </p:sp>
      <p:sp>
        <p:nvSpPr>
          <p:cNvPr id="11" name="Text Placeholder 10"/>
          <p:cNvSpPr>
            <a:spLocks noGrp="1"/>
          </p:cNvSpPr>
          <p:nvPr>
            <p:ph type="body" sz="quarter" idx="14"/>
          </p:nvPr>
        </p:nvSpPr>
        <p:spPr>
          <a:xfrm>
            <a:off x="397640" y="3547151"/>
            <a:ext cx="8348719" cy="1904111"/>
          </a:xfrm>
        </p:spPr>
        <p:txBody>
          <a:bodyPr wrap="square">
            <a:spAutoFit/>
          </a:bodyPr>
          <a:lstStyle/>
          <a:p>
            <a:pPr>
              <a:lnSpc>
                <a:spcPts val="2000"/>
              </a:lnSpc>
            </a:pPr>
            <a:r>
              <a:rPr lang="en-US" sz="2400" b="1" dirty="0">
                <a:solidFill>
                  <a:srgbClr val="000000"/>
                </a:solidFill>
              </a:rPr>
              <a:t>Endospores</a:t>
            </a:r>
          </a:p>
          <a:p>
            <a:pPr marL="285750" indent="-285750">
              <a:lnSpc>
                <a:spcPts val="2000"/>
              </a:lnSpc>
              <a:buFont typeface="Arial"/>
              <a:buChar char="•"/>
            </a:pPr>
            <a:r>
              <a:rPr lang="en-US" sz="1800" dirty="0">
                <a:solidFill>
                  <a:srgbClr val="000000"/>
                </a:solidFill>
              </a:rPr>
              <a:t>Formed when exposed to environmental stress</a:t>
            </a:r>
          </a:p>
          <a:p>
            <a:pPr marL="285750" indent="-285750">
              <a:lnSpc>
                <a:spcPts val="2000"/>
              </a:lnSpc>
              <a:buFont typeface="Arial"/>
              <a:buChar char="•"/>
            </a:pPr>
            <a:r>
              <a:rPr lang="en-US" sz="1800" dirty="0">
                <a:solidFill>
                  <a:srgbClr val="000000"/>
                </a:solidFill>
              </a:rPr>
              <a:t>Highly resistant to heat, desiccation, antibiotics, disinfectants</a:t>
            </a:r>
          </a:p>
          <a:p>
            <a:pPr marL="285750" indent="-285750">
              <a:lnSpc>
                <a:spcPts val="2000"/>
              </a:lnSpc>
              <a:buFont typeface="Arial"/>
              <a:buChar char="•"/>
            </a:pPr>
            <a:r>
              <a:rPr lang="en-US" sz="1800" dirty="0">
                <a:solidFill>
                  <a:srgbClr val="000000"/>
                </a:solidFill>
              </a:rPr>
              <a:t>When conditions improve can germinate and return to normal cell division</a:t>
            </a:r>
          </a:p>
          <a:p>
            <a:pPr marL="285750" indent="-285750">
              <a:lnSpc>
                <a:spcPts val="2000"/>
              </a:lnSpc>
              <a:buFont typeface="Arial"/>
              <a:buChar char="•"/>
            </a:pPr>
            <a:r>
              <a:rPr lang="en-US" sz="1800" dirty="0">
                <a:solidFill>
                  <a:srgbClr val="000000"/>
                </a:solidFill>
              </a:rPr>
              <a:t>Bacteria causing tetanus, botulism, and anthrax</a:t>
            </a:r>
          </a:p>
        </p:txBody>
      </p:sp>
    </p:spTree>
    <p:extLst>
      <p:ext uri="{BB962C8B-B14F-4D97-AF65-F5344CB8AC3E}">
        <p14:creationId xmlns:p14="http://schemas.microsoft.com/office/powerpoint/2010/main" val="180293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Bacterial structures</a:t>
            </a:r>
          </a:p>
        </p:txBody>
      </p:sp>
      <p:sp>
        <p:nvSpPr>
          <p:cNvPr id="11" name="Text Placeholder 10"/>
          <p:cNvSpPr>
            <a:spLocks noGrp="1"/>
          </p:cNvSpPr>
          <p:nvPr>
            <p:ph type="body" sz="quarter" idx="14"/>
          </p:nvPr>
        </p:nvSpPr>
        <p:spPr>
          <a:xfrm>
            <a:off x="530343" y="1301780"/>
            <a:ext cx="8348719" cy="3203954"/>
          </a:xfrm>
        </p:spPr>
        <p:txBody>
          <a:bodyPr wrap="square">
            <a:spAutoFit/>
          </a:bodyPr>
          <a:lstStyle/>
          <a:p>
            <a:r>
              <a:rPr lang="en-US" sz="2400" b="1" dirty="0">
                <a:solidFill>
                  <a:srgbClr val="000000"/>
                </a:solidFill>
              </a:rPr>
              <a:t>Nucleoid region</a:t>
            </a:r>
          </a:p>
          <a:p>
            <a:pPr marL="358775" lvl="1" indent="-358775">
              <a:buFont typeface="Arial"/>
              <a:buChar char="•"/>
            </a:pPr>
            <a:r>
              <a:rPr lang="en-US" sz="2200" dirty="0">
                <a:solidFill>
                  <a:srgbClr val="000000"/>
                </a:solidFill>
              </a:rPr>
              <a:t>Contains the single, circular chromosome</a:t>
            </a:r>
          </a:p>
          <a:p>
            <a:pPr marL="358775" lvl="1" indent="-358775">
              <a:buFont typeface="Arial"/>
              <a:buChar char="•"/>
            </a:pPr>
            <a:r>
              <a:rPr lang="en-US" sz="2200" dirty="0">
                <a:solidFill>
                  <a:srgbClr val="000000"/>
                </a:solidFill>
              </a:rPr>
              <a:t>May also contain plasmids</a:t>
            </a:r>
          </a:p>
          <a:p>
            <a:pPr marL="342900" indent="-342900">
              <a:buFont typeface="Arial"/>
              <a:buChar char="•"/>
            </a:pPr>
            <a:endParaRPr lang="en-US" sz="2400" dirty="0">
              <a:solidFill>
                <a:srgbClr val="000000"/>
              </a:solidFill>
            </a:endParaRPr>
          </a:p>
          <a:p>
            <a:r>
              <a:rPr lang="en-US" sz="2400" b="1" dirty="0">
                <a:solidFill>
                  <a:srgbClr val="000000"/>
                </a:solidFill>
              </a:rPr>
              <a:t>Ribosomes</a:t>
            </a:r>
          </a:p>
          <a:p>
            <a:pPr marL="412750" lvl="1" indent="-412750">
              <a:buFont typeface="Arial"/>
              <a:buChar char="•"/>
            </a:pPr>
            <a:r>
              <a:rPr lang="en-US" sz="2200" dirty="0">
                <a:solidFill>
                  <a:srgbClr val="000000"/>
                </a:solidFill>
              </a:rPr>
              <a:t>Smaller (70s) than those of eukaryotes (80s)</a:t>
            </a:r>
          </a:p>
          <a:p>
            <a:pPr marL="412750" lvl="1" indent="-412750">
              <a:buFont typeface="Arial"/>
              <a:buChar char="•"/>
            </a:pPr>
            <a:r>
              <a:rPr lang="en-US" sz="2200" dirty="0">
                <a:solidFill>
                  <a:srgbClr val="000000"/>
                </a:solidFill>
              </a:rPr>
              <a:t>Targeted by some antibiotics</a:t>
            </a:r>
          </a:p>
        </p:txBody>
      </p:sp>
    </p:spTree>
    <p:extLst>
      <p:ext uri="{BB962C8B-B14F-4D97-AF65-F5344CB8AC3E}">
        <p14:creationId xmlns:p14="http://schemas.microsoft.com/office/powerpoint/2010/main" val="146934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98713"/>
            <a:ext cx="8640598" cy="659535"/>
          </a:xfrm>
        </p:spPr>
        <p:txBody>
          <a:bodyPr>
            <a:normAutofit/>
          </a:bodyPr>
          <a:lstStyle/>
          <a:p>
            <a:r>
              <a:rPr lang="en-US" dirty="0"/>
              <a:t>Prokaryotic Genetics</a:t>
            </a:r>
            <a:endParaRPr lang="en-US" altLang="en-US" b="1" dirty="0"/>
          </a:p>
        </p:txBody>
      </p:sp>
      <p:sp>
        <p:nvSpPr>
          <p:cNvPr id="11" name="Text Placeholder 10"/>
          <p:cNvSpPr>
            <a:spLocks noGrp="1"/>
          </p:cNvSpPr>
          <p:nvPr>
            <p:ph type="body" sz="quarter" idx="14"/>
          </p:nvPr>
        </p:nvSpPr>
        <p:spPr>
          <a:xfrm>
            <a:off x="463116" y="1177404"/>
            <a:ext cx="8217768" cy="4315027"/>
          </a:xfrm>
        </p:spPr>
        <p:txBody>
          <a:bodyPr wrap="square">
            <a:spAutoFit/>
          </a:bodyPr>
          <a:lstStyle/>
          <a:p>
            <a:pPr marL="342900" indent="-342900">
              <a:buFont typeface="Arial"/>
              <a:buChar char="•"/>
            </a:pPr>
            <a:r>
              <a:rPr lang="en-US" sz="2400" dirty="0">
                <a:solidFill>
                  <a:srgbClr val="000000"/>
                </a:solidFill>
              </a:rPr>
              <a:t>Prokaryotes divide by binary fission not by mitosis</a:t>
            </a:r>
          </a:p>
          <a:p>
            <a:pPr marL="625475" lvl="1" indent="-279400">
              <a:buFont typeface="Arial"/>
              <a:buChar char="•"/>
            </a:pPr>
            <a:r>
              <a:rPr lang="en-US" dirty="0">
                <a:solidFill>
                  <a:srgbClr val="000000"/>
                </a:solidFill>
              </a:rPr>
              <a:t>However, genetic variation is still important</a:t>
            </a:r>
          </a:p>
          <a:p>
            <a:pPr marL="342900" indent="-342900">
              <a:buFont typeface="Arial"/>
              <a:buChar char="•"/>
            </a:pPr>
            <a:r>
              <a:rPr lang="en-US" sz="2400" dirty="0">
                <a:solidFill>
                  <a:srgbClr val="000000"/>
                </a:solidFill>
              </a:rPr>
              <a:t>3 types of horizontal gene transfer</a:t>
            </a:r>
          </a:p>
          <a:p>
            <a:pPr marL="625475" lvl="1" indent="-279400">
              <a:buFont typeface="Arial"/>
              <a:buChar char="•"/>
            </a:pPr>
            <a:r>
              <a:rPr lang="en-US" dirty="0">
                <a:solidFill>
                  <a:srgbClr val="000000"/>
                </a:solidFill>
              </a:rPr>
              <a:t>Conjugation – cell-to-cell contact</a:t>
            </a:r>
          </a:p>
          <a:p>
            <a:pPr marL="625475" lvl="1" indent="-279400">
              <a:buFont typeface="Arial"/>
              <a:buChar char="•"/>
            </a:pPr>
            <a:r>
              <a:rPr lang="en-US" dirty="0">
                <a:solidFill>
                  <a:srgbClr val="000000"/>
                </a:solidFill>
              </a:rPr>
              <a:t>Transduction – by bacteriophages</a:t>
            </a:r>
          </a:p>
          <a:p>
            <a:pPr marL="625475" lvl="1" indent="-279400">
              <a:buFont typeface="Arial"/>
              <a:buChar char="•"/>
            </a:pPr>
            <a:r>
              <a:rPr lang="en-US" dirty="0">
                <a:solidFill>
                  <a:srgbClr val="000000"/>
                </a:solidFill>
              </a:rPr>
              <a:t>Transformation – from the environment</a:t>
            </a:r>
          </a:p>
          <a:p>
            <a:pPr marL="342900" indent="-342900">
              <a:buFont typeface="Arial"/>
              <a:buChar char="•"/>
            </a:pPr>
            <a:r>
              <a:rPr lang="en-US" sz="2400" dirty="0">
                <a:solidFill>
                  <a:srgbClr val="000000"/>
                </a:solidFill>
              </a:rPr>
              <a:t>All 3 processes also observed in Archaea.</a:t>
            </a:r>
          </a:p>
          <a:p>
            <a:pPr marL="342900" indent="-342900">
              <a:buFont typeface="Arial"/>
              <a:buChar char="•"/>
            </a:pPr>
            <a:r>
              <a:rPr lang="en-US" sz="2400" dirty="0">
                <a:solidFill>
                  <a:srgbClr val="000000"/>
                </a:solidFill>
              </a:rPr>
              <a:t>Mutations can arise spontaneously</a:t>
            </a:r>
          </a:p>
          <a:p>
            <a:pPr marL="625475" lvl="1" indent="-279400">
              <a:buFont typeface="Arial"/>
              <a:buChar char="•"/>
            </a:pPr>
            <a:r>
              <a:rPr lang="en-US" dirty="0">
                <a:solidFill>
                  <a:srgbClr val="000000"/>
                </a:solidFill>
              </a:rPr>
              <a:t>Radiation and chemicals can increase rate</a:t>
            </a:r>
          </a:p>
          <a:p>
            <a:pPr marL="625475" lvl="1" indent="-279400">
              <a:buFont typeface="Arial"/>
              <a:buChar char="•"/>
            </a:pPr>
            <a:r>
              <a:rPr lang="en-US" dirty="0">
                <a:solidFill>
                  <a:srgbClr val="000000"/>
                </a:solidFill>
              </a:rPr>
              <a:t>Can spread rapidly in a population</a:t>
            </a:r>
            <a:endParaRPr lang="en-US" sz="2400" dirty="0">
              <a:solidFill>
                <a:srgbClr val="000000"/>
              </a:solidFill>
            </a:endParaRPr>
          </a:p>
        </p:txBody>
      </p:sp>
    </p:spTree>
    <p:extLst>
      <p:ext uri="{BB962C8B-B14F-4D97-AF65-F5344CB8AC3E}">
        <p14:creationId xmlns:p14="http://schemas.microsoft.com/office/powerpoint/2010/main" val="4262221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Prokaryotic Genetics</a:t>
            </a:r>
          </a:p>
        </p:txBody>
      </p:sp>
      <p:pic>
        <p:nvPicPr>
          <p:cNvPr id="5" name="Picture Placeholder 9" descr="Figure_B22_02_10.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866" r="-817"/>
          <a:stretch/>
        </p:blipFill>
        <p:spPr>
          <a:xfrm>
            <a:off x="1263253" y="1032250"/>
            <a:ext cx="6617494" cy="3012204"/>
          </a:xfrm>
          <a:prstGeom prst="rect">
            <a:avLst/>
          </a:prstGeom>
          <a:ln>
            <a:noFill/>
          </a:ln>
          <a:effectLst/>
        </p:spPr>
      </p:pic>
      <p:sp>
        <p:nvSpPr>
          <p:cNvPr id="8"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3"/>
              </a:rPr>
              <a:t>http://cnx.org/contents/185cbf87-c72e-48f5-b51e-f14f21b5eabd@10.61</a:t>
            </a:r>
            <a:endParaRPr lang="en-US" sz="1000" dirty="0"/>
          </a:p>
        </p:txBody>
      </p:sp>
      <p:sp>
        <p:nvSpPr>
          <p:cNvPr id="9" name="Text Placeholder 10"/>
          <p:cNvSpPr>
            <a:spLocks noGrp="1"/>
          </p:cNvSpPr>
          <p:nvPr>
            <p:ph type="body" sz="quarter" idx="14"/>
          </p:nvPr>
        </p:nvSpPr>
        <p:spPr>
          <a:xfrm>
            <a:off x="446454" y="4188264"/>
            <a:ext cx="7879350" cy="2296013"/>
          </a:xfrm>
        </p:spPr>
        <p:txBody>
          <a:bodyPr wrap="square">
            <a:spAutoFit/>
          </a:bodyPr>
          <a:lstStyle/>
          <a:p>
            <a:pPr marL="285750" indent="-285750">
              <a:buFont typeface="Arial"/>
              <a:buChar char="•"/>
            </a:pPr>
            <a:r>
              <a:rPr lang="en-US" sz="1800" dirty="0">
                <a:solidFill>
                  <a:srgbClr val="000000"/>
                </a:solidFill>
              </a:rPr>
              <a:t>In (a) transformation, the cell takes up prokaryotic DNA directly from the environment. The DNA may remain separate as plasmid DNA or be incorporated into the host genome. </a:t>
            </a:r>
          </a:p>
          <a:p>
            <a:pPr marL="285750" indent="-285750">
              <a:buFont typeface="Arial"/>
              <a:buChar char="•"/>
            </a:pPr>
            <a:r>
              <a:rPr lang="en-US" sz="1800" dirty="0">
                <a:solidFill>
                  <a:srgbClr val="000000"/>
                </a:solidFill>
              </a:rPr>
              <a:t>In (b) transduction, a bacteriophage injects DNA into the cell that contains a small fragment of DNA from a different prokaryote. </a:t>
            </a:r>
          </a:p>
          <a:p>
            <a:pPr marL="285750" indent="-285750">
              <a:buFont typeface="Arial"/>
              <a:buChar char="•"/>
            </a:pPr>
            <a:r>
              <a:rPr lang="en-US" sz="1800" dirty="0">
                <a:solidFill>
                  <a:srgbClr val="000000"/>
                </a:solidFill>
              </a:rPr>
              <a:t>In (c) conjugation, DNA is transferred from one cell to another via a </a:t>
            </a:r>
            <a:r>
              <a:rPr lang="en-US" sz="1800" dirty="0" err="1">
                <a:solidFill>
                  <a:srgbClr val="000000"/>
                </a:solidFill>
              </a:rPr>
              <a:t>pilus</a:t>
            </a:r>
            <a:r>
              <a:rPr lang="en-US" sz="1800" dirty="0">
                <a:solidFill>
                  <a:srgbClr val="000000"/>
                </a:solidFill>
              </a:rPr>
              <a:t> that connects the two cells.</a:t>
            </a:r>
          </a:p>
        </p:txBody>
      </p:sp>
    </p:spTree>
    <p:extLst>
      <p:ext uri="{BB962C8B-B14F-4D97-AF65-F5344CB8AC3E}">
        <p14:creationId xmlns:p14="http://schemas.microsoft.com/office/powerpoint/2010/main" val="248454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Conjugation</a:t>
            </a:r>
          </a:p>
        </p:txBody>
      </p:sp>
      <p:sp>
        <p:nvSpPr>
          <p:cNvPr id="9" name="Text Placeholder 10"/>
          <p:cNvSpPr>
            <a:spLocks noGrp="1"/>
          </p:cNvSpPr>
          <p:nvPr>
            <p:ph type="body" sz="quarter" idx="14"/>
          </p:nvPr>
        </p:nvSpPr>
        <p:spPr>
          <a:xfrm>
            <a:off x="245118" y="1547323"/>
            <a:ext cx="4469495" cy="3188565"/>
          </a:xfrm>
        </p:spPr>
        <p:txBody>
          <a:bodyPr wrap="square">
            <a:spAutoFit/>
          </a:bodyPr>
          <a:lstStyle/>
          <a:p>
            <a:pPr marL="285750" indent="-285750">
              <a:buFont typeface="Arial"/>
              <a:buChar char="•"/>
            </a:pPr>
            <a:r>
              <a:rPr lang="en-US" dirty="0">
                <a:solidFill>
                  <a:srgbClr val="000000"/>
                </a:solidFill>
              </a:rPr>
              <a:t>Plasmids are transferred and may encode advantageous info that is not required for normal function</a:t>
            </a:r>
          </a:p>
          <a:p>
            <a:pPr marL="285750" indent="-285750">
              <a:buFont typeface="Arial"/>
              <a:buChar char="•"/>
            </a:pPr>
            <a:r>
              <a:rPr lang="en-US" i="1" dirty="0">
                <a:solidFill>
                  <a:srgbClr val="000000"/>
                </a:solidFill>
              </a:rPr>
              <a:t>In E. coli</a:t>
            </a:r>
            <a:r>
              <a:rPr lang="en-US" dirty="0">
                <a:solidFill>
                  <a:srgbClr val="000000"/>
                </a:solidFill>
              </a:rPr>
              <a:t>, conjugation is based on the presence of the F plasmid (fertility factor)</a:t>
            </a:r>
          </a:p>
          <a:p>
            <a:pPr marL="573088" lvl="1" indent="-279400">
              <a:buFont typeface="Arial"/>
              <a:buChar char="•"/>
            </a:pPr>
            <a:r>
              <a:rPr lang="en-US" sz="1800" dirty="0">
                <a:solidFill>
                  <a:srgbClr val="000000"/>
                </a:solidFill>
              </a:rPr>
              <a:t>F</a:t>
            </a:r>
            <a:r>
              <a:rPr lang="en-US" sz="1800" baseline="30000" dirty="0">
                <a:solidFill>
                  <a:srgbClr val="000000"/>
                </a:solidFill>
              </a:rPr>
              <a:t>+</a:t>
            </a:r>
            <a:r>
              <a:rPr lang="en-US" sz="1800" dirty="0">
                <a:solidFill>
                  <a:srgbClr val="000000"/>
                </a:solidFill>
              </a:rPr>
              <a:t> cells contain the plasmid</a:t>
            </a:r>
          </a:p>
          <a:p>
            <a:pPr marL="573088" lvl="1" indent="-279400">
              <a:buFont typeface="Arial"/>
              <a:buChar char="•"/>
            </a:pPr>
            <a:r>
              <a:rPr lang="en-US" sz="1800" dirty="0">
                <a:solidFill>
                  <a:srgbClr val="000000"/>
                </a:solidFill>
              </a:rPr>
              <a:t>F</a:t>
            </a:r>
            <a:r>
              <a:rPr lang="en-US" sz="1800" baseline="30000" dirty="0">
                <a:solidFill>
                  <a:srgbClr val="000000"/>
                </a:solidFill>
              </a:rPr>
              <a:t>-</a:t>
            </a:r>
            <a:r>
              <a:rPr lang="en-US" sz="1800" dirty="0">
                <a:solidFill>
                  <a:srgbClr val="000000"/>
                </a:solidFill>
              </a:rPr>
              <a:t> cells do not  	</a:t>
            </a:r>
          </a:p>
          <a:p>
            <a:pPr marL="285750" indent="-285750">
              <a:buFont typeface="Arial"/>
              <a:buChar char="•"/>
            </a:pPr>
            <a:endParaRPr lang="en-US" dirty="0">
              <a:solidFill>
                <a:srgbClr val="0000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418" y="1089360"/>
            <a:ext cx="3866466" cy="4208154"/>
          </a:xfrm>
          <a:prstGeom prst="rect">
            <a:avLst/>
          </a:prstGeom>
          <a:ln>
            <a:noFill/>
          </a:ln>
          <a:effectLst/>
        </p:spPr>
      </p:pic>
      <p:sp>
        <p:nvSpPr>
          <p:cNvPr id="10" name="TextBox 9"/>
          <p:cNvSpPr txBox="1"/>
          <p:nvPr/>
        </p:nvSpPr>
        <p:spPr>
          <a:xfrm>
            <a:off x="5684839" y="6481008"/>
            <a:ext cx="3303119" cy="246221"/>
          </a:xfrm>
          <a:prstGeom prst="rect">
            <a:avLst/>
          </a:prstGeom>
          <a:noFill/>
        </p:spPr>
        <p:txBody>
          <a:bodyPr wrap="square" rtlCol="0">
            <a:spAutoFit/>
          </a:bodyPr>
          <a:lstStyle/>
          <a:p>
            <a:pPr algn="r"/>
            <a:r>
              <a:rPr lang="en-US" sz="1000" dirty="0">
                <a:cs typeface="Comic Sans MS"/>
              </a:rPr>
              <a:t>Caption: </a:t>
            </a:r>
            <a:r>
              <a:rPr lang="en-US" sz="1000" u="sng" dirty="0">
                <a:cs typeface="Comic Sans MS"/>
              </a:rPr>
              <a:t>Bacterial Conjugation</a:t>
            </a:r>
            <a:r>
              <a:rPr lang="en-US" sz="1000" dirty="0">
                <a:cs typeface="Comic Sans MS"/>
              </a:rPr>
              <a:t> (c)AJC1</a:t>
            </a:r>
            <a:r>
              <a:rPr lang="de-DE" sz="1000" dirty="0">
                <a:cs typeface="Comic Sans MS"/>
              </a:rPr>
              <a:t>, </a:t>
            </a:r>
            <a:r>
              <a:rPr lang="de-DE" sz="1000" u="sng" dirty="0">
                <a:cs typeface="Comic Sans MS"/>
              </a:rPr>
              <a:t>Public domain</a:t>
            </a:r>
            <a:endParaRPr lang="en-US" sz="1000" u="sng" dirty="0">
              <a:cs typeface="Comic Sans MS"/>
            </a:endParaRPr>
          </a:p>
        </p:txBody>
      </p:sp>
    </p:spTree>
    <p:extLst>
      <p:ext uri="{BB962C8B-B14F-4D97-AF65-F5344CB8AC3E}">
        <p14:creationId xmlns:p14="http://schemas.microsoft.com/office/powerpoint/2010/main" val="190684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Conjugation</a:t>
            </a:r>
          </a:p>
        </p:txBody>
      </p:sp>
      <p:sp>
        <p:nvSpPr>
          <p:cNvPr id="9" name="Text Placeholder 10"/>
          <p:cNvSpPr>
            <a:spLocks noGrp="1"/>
          </p:cNvSpPr>
          <p:nvPr>
            <p:ph type="body" sz="quarter" idx="14"/>
          </p:nvPr>
        </p:nvSpPr>
        <p:spPr>
          <a:xfrm>
            <a:off x="236649" y="2097865"/>
            <a:ext cx="4253771" cy="2662267"/>
          </a:xfrm>
        </p:spPr>
        <p:txBody>
          <a:bodyPr wrap="square">
            <a:spAutoFit/>
          </a:bodyPr>
          <a:lstStyle/>
          <a:p>
            <a:pPr marL="285750" indent="-285750">
              <a:buFont typeface="Arial"/>
              <a:buChar char="•"/>
            </a:pPr>
            <a:r>
              <a:rPr lang="en-US" dirty="0">
                <a:solidFill>
                  <a:srgbClr val="000000"/>
                </a:solidFill>
              </a:rPr>
              <a:t>F</a:t>
            </a:r>
            <a:r>
              <a:rPr lang="en-US" baseline="30000" dirty="0">
                <a:solidFill>
                  <a:srgbClr val="000000"/>
                </a:solidFill>
              </a:rPr>
              <a:t>+</a:t>
            </a:r>
            <a:r>
              <a:rPr lang="en-US" dirty="0">
                <a:solidFill>
                  <a:srgbClr val="000000"/>
                </a:solidFill>
              </a:rPr>
              <a:t> cell produces F </a:t>
            </a:r>
            <a:r>
              <a:rPr lang="en-US" dirty="0" err="1">
                <a:solidFill>
                  <a:srgbClr val="000000"/>
                </a:solidFill>
              </a:rPr>
              <a:t>pilus</a:t>
            </a:r>
            <a:r>
              <a:rPr lang="en-US" dirty="0">
                <a:solidFill>
                  <a:srgbClr val="000000"/>
                </a:solidFill>
              </a:rPr>
              <a:t> that connects it to F</a:t>
            </a:r>
            <a:r>
              <a:rPr lang="en-US" baseline="30000" dirty="0">
                <a:solidFill>
                  <a:srgbClr val="000000"/>
                </a:solidFill>
              </a:rPr>
              <a:t>-</a:t>
            </a:r>
            <a:r>
              <a:rPr lang="en-US" dirty="0">
                <a:solidFill>
                  <a:srgbClr val="000000"/>
                </a:solidFill>
              </a:rPr>
              <a:t> cell </a:t>
            </a:r>
          </a:p>
          <a:p>
            <a:pPr marL="285750" indent="-285750">
              <a:buFont typeface="Arial"/>
              <a:buChar char="•"/>
            </a:pPr>
            <a:r>
              <a:rPr lang="en-US" dirty="0">
                <a:solidFill>
                  <a:srgbClr val="000000"/>
                </a:solidFill>
              </a:rPr>
              <a:t>Transfer of F plasmid occurs through conjugation bridge</a:t>
            </a:r>
          </a:p>
          <a:p>
            <a:pPr marL="285750" indent="-285750">
              <a:buFont typeface="Arial"/>
              <a:buChar char="•"/>
            </a:pPr>
            <a:r>
              <a:rPr lang="en-US" dirty="0">
                <a:solidFill>
                  <a:srgbClr val="000000"/>
                </a:solidFill>
              </a:rPr>
              <a:t>The end result is two F</a:t>
            </a:r>
            <a:r>
              <a:rPr lang="en-US" baseline="30000" dirty="0">
                <a:solidFill>
                  <a:srgbClr val="000000"/>
                </a:solidFill>
              </a:rPr>
              <a:t>+</a:t>
            </a:r>
            <a:r>
              <a:rPr lang="en-US" dirty="0">
                <a:solidFill>
                  <a:srgbClr val="000000"/>
                </a:solidFill>
              </a:rPr>
              <a:t> cells</a:t>
            </a:r>
          </a:p>
          <a:p>
            <a:pPr marL="285750" indent="-285750">
              <a:buFont typeface="Arial"/>
              <a:buChar char="•"/>
            </a:pPr>
            <a:r>
              <a:rPr lang="en-US" dirty="0">
                <a:solidFill>
                  <a:srgbClr val="000000"/>
                </a:solidFill>
              </a:rPr>
              <a:t>The F plasmid can integrate into bacterial chromosome</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5680"/>
          <a:stretch/>
        </p:blipFill>
        <p:spPr>
          <a:xfrm>
            <a:off x="4490420" y="1347890"/>
            <a:ext cx="4330700" cy="4162219"/>
          </a:xfrm>
          <a:prstGeom prst="rect">
            <a:avLst/>
          </a:prstGeom>
          <a:ln>
            <a:noFill/>
          </a:ln>
          <a:effectLst/>
        </p:spPr>
      </p:pic>
      <p:sp>
        <p:nvSpPr>
          <p:cNvPr id="11" name="TextBox 10"/>
          <p:cNvSpPr txBox="1"/>
          <p:nvPr/>
        </p:nvSpPr>
        <p:spPr>
          <a:xfrm>
            <a:off x="5076307" y="6481008"/>
            <a:ext cx="3911651" cy="246221"/>
          </a:xfrm>
          <a:prstGeom prst="rect">
            <a:avLst/>
          </a:prstGeom>
          <a:noFill/>
        </p:spPr>
        <p:txBody>
          <a:bodyPr wrap="square" rtlCol="0">
            <a:spAutoFit/>
          </a:bodyPr>
          <a:lstStyle/>
          <a:p>
            <a:pPr algn="r"/>
            <a:r>
              <a:rPr lang="en-US" sz="1000" dirty="0">
                <a:cs typeface="Comic Sans MS"/>
              </a:rPr>
              <a:t>Caption: </a:t>
            </a:r>
            <a:r>
              <a:rPr lang="en-US" sz="1000" u="sng" dirty="0">
                <a:cs typeface="Comic Sans MS"/>
              </a:rPr>
              <a:t>Conjugation</a:t>
            </a:r>
            <a:r>
              <a:rPr lang="en-US" sz="1000" dirty="0">
                <a:cs typeface="Comic Sans MS"/>
              </a:rPr>
              <a:t> (c)Adenosine</a:t>
            </a:r>
            <a:r>
              <a:rPr lang="de-DE" sz="1000" dirty="0">
                <a:cs typeface="Comic Sans MS"/>
              </a:rPr>
              <a:t>, </a:t>
            </a:r>
            <a:r>
              <a:rPr lang="de-DE" sz="1000" u="sng" dirty="0">
                <a:cs typeface="Comic Sans MS"/>
              </a:rPr>
              <a:t>Public domain</a:t>
            </a:r>
            <a:endParaRPr lang="en-US" sz="1000" u="sng" dirty="0">
              <a:cs typeface="Comic Sans MS"/>
            </a:endParaRPr>
          </a:p>
        </p:txBody>
      </p:sp>
    </p:spTree>
    <p:extLst>
      <p:ext uri="{BB962C8B-B14F-4D97-AF65-F5344CB8AC3E}">
        <p14:creationId xmlns:p14="http://schemas.microsoft.com/office/powerpoint/2010/main" val="2265404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107102"/>
            <a:ext cx="8780001" cy="659535"/>
          </a:xfrm>
        </p:spPr>
        <p:txBody>
          <a:bodyPr>
            <a:normAutofit/>
          </a:bodyPr>
          <a:lstStyle/>
          <a:p>
            <a:r>
              <a:rPr lang="en-US" dirty="0"/>
              <a:t>Transformation</a:t>
            </a:r>
          </a:p>
        </p:txBody>
      </p:sp>
      <p:sp>
        <p:nvSpPr>
          <p:cNvPr id="9" name="Text Placeholder 10"/>
          <p:cNvSpPr>
            <a:spLocks noGrp="1"/>
          </p:cNvSpPr>
          <p:nvPr>
            <p:ph type="body" sz="quarter" idx="14"/>
          </p:nvPr>
        </p:nvSpPr>
        <p:spPr>
          <a:xfrm>
            <a:off x="447790" y="1355664"/>
            <a:ext cx="8248419" cy="1735860"/>
          </a:xfrm>
        </p:spPr>
        <p:txBody>
          <a:bodyPr wrap="square">
            <a:spAutoFit/>
          </a:bodyPr>
          <a:lstStyle/>
          <a:p>
            <a:pPr marL="285750" indent="-285750">
              <a:buFont typeface="Arial"/>
              <a:buChar char="•"/>
            </a:pPr>
            <a:r>
              <a:rPr lang="en-US" sz="2200" dirty="0">
                <a:solidFill>
                  <a:srgbClr val="000000"/>
                </a:solidFill>
              </a:rPr>
              <a:t>Occurs in many bacterial species</a:t>
            </a:r>
          </a:p>
          <a:p>
            <a:pPr marL="285750" indent="-285750">
              <a:buFont typeface="Arial"/>
              <a:buChar char="•"/>
            </a:pPr>
            <a:r>
              <a:rPr lang="en-US" sz="2200" dirty="0">
                <a:solidFill>
                  <a:srgbClr val="000000"/>
                </a:solidFill>
              </a:rPr>
              <a:t>DNA that is released from a dead cell is picked up by another live cell </a:t>
            </a:r>
          </a:p>
          <a:p>
            <a:pPr marL="285750" indent="-285750">
              <a:buFont typeface="Arial"/>
              <a:buChar char="•"/>
            </a:pPr>
            <a:r>
              <a:rPr lang="en-US" sz="2200" dirty="0">
                <a:solidFill>
                  <a:srgbClr val="000000"/>
                </a:solidFill>
              </a:rPr>
              <a:t>May acquire a gene for a toxin and become pathogenic </a:t>
            </a:r>
            <a:endParaRPr lang="en-US" dirty="0">
              <a:solidFill>
                <a:srgbClr val="000000"/>
              </a:solidFill>
            </a:endParaRPr>
          </a:p>
        </p:txBody>
      </p:sp>
    </p:spTree>
    <p:extLst>
      <p:ext uri="{BB962C8B-B14F-4D97-AF65-F5344CB8AC3E}">
        <p14:creationId xmlns:p14="http://schemas.microsoft.com/office/powerpoint/2010/main" val="903722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Transformation</a:t>
            </a:r>
          </a:p>
        </p:txBody>
      </p:sp>
      <p:sp>
        <p:nvSpPr>
          <p:cNvPr id="9" name="Text Placeholder 10"/>
          <p:cNvSpPr>
            <a:spLocks noGrp="1"/>
          </p:cNvSpPr>
          <p:nvPr>
            <p:ph type="body" sz="quarter" idx="14"/>
          </p:nvPr>
        </p:nvSpPr>
        <p:spPr>
          <a:xfrm>
            <a:off x="446454" y="1240709"/>
            <a:ext cx="7879350" cy="3484031"/>
          </a:xfrm>
        </p:spPr>
        <p:txBody>
          <a:bodyPr wrap="square">
            <a:spAutoFit/>
          </a:bodyPr>
          <a:lstStyle/>
          <a:p>
            <a:r>
              <a:rPr lang="en-US" sz="2400" b="1" dirty="0">
                <a:solidFill>
                  <a:srgbClr val="000000"/>
                </a:solidFill>
              </a:rPr>
              <a:t>R (resistance) plasmids </a:t>
            </a:r>
            <a:r>
              <a:rPr lang="en-US" sz="2400" dirty="0">
                <a:solidFill>
                  <a:srgbClr val="000000"/>
                </a:solidFill>
              </a:rPr>
              <a:t>	</a:t>
            </a:r>
          </a:p>
          <a:p>
            <a:pPr marL="285750" indent="-285750">
              <a:buFont typeface="Arial"/>
              <a:buChar char="•"/>
            </a:pPr>
            <a:r>
              <a:rPr lang="en-US" dirty="0">
                <a:solidFill>
                  <a:srgbClr val="000000"/>
                </a:solidFill>
              </a:rPr>
              <a:t>Encode antibiotic resistance genes</a:t>
            </a:r>
          </a:p>
          <a:p>
            <a:pPr marL="285750" indent="-285750">
              <a:buFont typeface="Arial"/>
              <a:buChar char="•"/>
            </a:pPr>
            <a:r>
              <a:rPr lang="en-US" dirty="0">
                <a:solidFill>
                  <a:srgbClr val="000000"/>
                </a:solidFill>
              </a:rPr>
              <a:t>Important factor in appearance of antibiotic resistant strains of </a:t>
            </a:r>
            <a:r>
              <a:rPr lang="en-US" i="1" dirty="0">
                <a:solidFill>
                  <a:srgbClr val="000000"/>
                </a:solidFill>
              </a:rPr>
              <a:t>Staphylococcus aureu</a:t>
            </a:r>
            <a:r>
              <a:rPr lang="en-US" dirty="0">
                <a:solidFill>
                  <a:srgbClr val="000000"/>
                </a:solidFill>
              </a:rPr>
              <a:t>s</a:t>
            </a:r>
          </a:p>
          <a:p>
            <a:pPr marL="285750" indent="-285750">
              <a:buFont typeface="Arial"/>
              <a:buChar char="•"/>
            </a:pPr>
            <a:endParaRPr lang="en-US" sz="1800" dirty="0">
              <a:solidFill>
                <a:srgbClr val="000000"/>
              </a:solidFill>
            </a:endParaRPr>
          </a:p>
          <a:p>
            <a:r>
              <a:rPr lang="en-US" sz="2400" b="1" dirty="0">
                <a:solidFill>
                  <a:srgbClr val="000000"/>
                </a:solidFill>
              </a:rPr>
              <a:t>Virulence plasmids or transduction</a:t>
            </a:r>
          </a:p>
          <a:p>
            <a:pPr marL="285750" indent="-285750">
              <a:buFont typeface="Arial"/>
              <a:buChar char="•"/>
            </a:pPr>
            <a:r>
              <a:rPr lang="en-US" dirty="0">
                <a:solidFill>
                  <a:srgbClr val="000000"/>
                </a:solidFill>
              </a:rPr>
              <a:t>Encode genes for pathogenic traits</a:t>
            </a:r>
          </a:p>
          <a:p>
            <a:pPr marL="285750" indent="-285750">
              <a:buFont typeface="Arial"/>
              <a:buChar char="•"/>
            </a:pPr>
            <a:r>
              <a:rPr lang="en-US" i="1" dirty="0">
                <a:solidFill>
                  <a:srgbClr val="000000"/>
                </a:solidFill>
              </a:rPr>
              <a:t>E. coli </a:t>
            </a:r>
            <a:r>
              <a:rPr lang="en-US" dirty="0">
                <a:solidFill>
                  <a:srgbClr val="000000"/>
                </a:solidFill>
              </a:rPr>
              <a:t>O157:H7 strain</a:t>
            </a:r>
          </a:p>
        </p:txBody>
      </p:sp>
    </p:spTree>
    <p:extLst>
      <p:ext uri="{BB962C8B-B14F-4D97-AF65-F5344CB8AC3E}">
        <p14:creationId xmlns:p14="http://schemas.microsoft.com/office/powerpoint/2010/main" val="3997294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241326"/>
            <a:ext cx="8640598" cy="659535"/>
          </a:xfrm>
        </p:spPr>
        <p:txBody>
          <a:bodyPr>
            <a:normAutofit/>
          </a:bodyPr>
          <a:lstStyle/>
          <a:p>
            <a:r>
              <a:rPr lang="en-US" dirty="0"/>
              <a:t>Prokaryotic Metabolism</a:t>
            </a:r>
            <a:endParaRPr lang="en-US" altLang="en-US" b="1" dirty="0"/>
          </a:p>
        </p:txBody>
      </p:sp>
      <p:sp>
        <p:nvSpPr>
          <p:cNvPr id="11" name="Text Placeholder 10"/>
          <p:cNvSpPr>
            <a:spLocks noGrp="1"/>
          </p:cNvSpPr>
          <p:nvPr>
            <p:ph type="body" sz="quarter" idx="14"/>
          </p:nvPr>
        </p:nvSpPr>
        <p:spPr>
          <a:xfrm>
            <a:off x="463116" y="1273025"/>
            <a:ext cx="8217768" cy="4311949"/>
          </a:xfrm>
        </p:spPr>
        <p:txBody>
          <a:bodyPr wrap="square">
            <a:spAutoFit/>
          </a:bodyPr>
          <a:lstStyle/>
          <a:p>
            <a:r>
              <a:rPr lang="en-US" sz="2400" b="1" dirty="0">
                <a:solidFill>
                  <a:srgbClr val="000000"/>
                </a:solidFill>
              </a:rPr>
              <a:t>Acquisition of Carbon</a:t>
            </a:r>
            <a:endParaRPr lang="en-US" sz="2800" b="1" dirty="0">
              <a:solidFill>
                <a:srgbClr val="000000"/>
              </a:solidFill>
            </a:endParaRPr>
          </a:p>
          <a:p>
            <a:pPr marL="342900" indent="-342900">
              <a:buFont typeface="Arial"/>
              <a:buChar char="•"/>
            </a:pPr>
            <a:r>
              <a:rPr lang="en-US" sz="2200" dirty="0">
                <a:solidFill>
                  <a:srgbClr val="000000"/>
                </a:solidFill>
              </a:rPr>
              <a:t>Autotrophs – from inorganic CO</a:t>
            </a:r>
            <a:r>
              <a:rPr lang="en-US" sz="2200" baseline="-25000" dirty="0">
                <a:solidFill>
                  <a:srgbClr val="000000"/>
                </a:solidFill>
              </a:rPr>
              <a:t>2</a:t>
            </a:r>
          </a:p>
          <a:p>
            <a:pPr marL="625475" lvl="1" indent="-331788">
              <a:buFont typeface="Arial"/>
              <a:buChar char="•"/>
            </a:pPr>
            <a:r>
              <a:rPr lang="en-US" dirty="0">
                <a:solidFill>
                  <a:srgbClr val="000000"/>
                </a:solidFill>
              </a:rPr>
              <a:t>Photoautotrophs – energy from Sun</a:t>
            </a:r>
          </a:p>
          <a:p>
            <a:pPr marL="625475" lvl="1" indent="-331788">
              <a:buFont typeface="Arial"/>
              <a:buChar char="•"/>
            </a:pPr>
            <a:r>
              <a:rPr lang="en-US" dirty="0" err="1">
                <a:solidFill>
                  <a:srgbClr val="000000"/>
                </a:solidFill>
              </a:rPr>
              <a:t>Chemolithoautotrophs</a:t>
            </a:r>
            <a:r>
              <a:rPr lang="en-US" dirty="0">
                <a:solidFill>
                  <a:srgbClr val="000000"/>
                </a:solidFill>
              </a:rPr>
              <a:t> – energy from oxidizing inorganic substances</a:t>
            </a:r>
          </a:p>
          <a:p>
            <a:pPr marL="342900" indent="-342900">
              <a:buFont typeface="Arial"/>
              <a:buChar char="•"/>
            </a:pPr>
            <a:r>
              <a:rPr lang="en-US" sz="2200" dirty="0">
                <a:solidFill>
                  <a:srgbClr val="000000"/>
                </a:solidFill>
              </a:rPr>
              <a:t>Heterotrophs – from organic molecules</a:t>
            </a:r>
          </a:p>
          <a:p>
            <a:pPr marL="625475" lvl="1" indent="-331788">
              <a:buFont typeface="Arial"/>
              <a:buChar char="•"/>
            </a:pPr>
            <a:r>
              <a:rPr lang="en-US" dirty="0" err="1">
                <a:solidFill>
                  <a:srgbClr val="000000"/>
                </a:solidFill>
              </a:rPr>
              <a:t>Photoheterotrophs</a:t>
            </a:r>
            <a:r>
              <a:rPr lang="en-US" dirty="0">
                <a:solidFill>
                  <a:srgbClr val="000000"/>
                </a:solidFill>
              </a:rPr>
              <a:t> – light as energy source but obtain organic carbon made by other organisms</a:t>
            </a:r>
          </a:p>
          <a:p>
            <a:pPr marL="625475" lvl="1" indent="-331788">
              <a:buFont typeface="Arial"/>
              <a:buChar char="•"/>
            </a:pPr>
            <a:r>
              <a:rPr lang="en-US" dirty="0">
                <a:solidFill>
                  <a:srgbClr val="000000"/>
                </a:solidFill>
              </a:rPr>
              <a:t>Chemoheterotrophs – both carbon atoms and energy from organic molecules</a:t>
            </a:r>
          </a:p>
          <a:p>
            <a:pPr marL="901700" lvl="2" indent="-276225">
              <a:buFont typeface="Arial"/>
              <a:buChar char="•"/>
            </a:pPr>
            <a:r>
              <a:rPr lang="en-US" dirty="0">
                <a:solidFill>
                  <a:srgbClr val="000000"/>
                </a:solidFill>
              </a:rPr>
              <a:t>Humans are also an example</a:t>
            </a:r>
          </a:p>
        </p:txBody>
      </p:sp>
    </p:spTree>
    <p:extLst>
      <p:ext uri="{BB962C8B-B14F-4D97-AF65-F5344CB8AC3E}">
        <p14:creationId xmlns:p14="http://schemas.microsoft.com/office/powerpoint/2010/main" val="3999547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3" y="107102"/>
            <a:ext cx="8062912" cy="659535"/>
          </a:xfrm>
        </p:spPr>
        <p:txBody>
          <a:bodyPr/>
          <a:lstStyle/>
          <a:p>
            <a:r>
              <a:rPr lang="en-US" dirty="0"/>
              <a:t>Prokaryotic Diversity</a:t>
            </a:r>
          </a:p>
        </p:txBody>
      </p:sp>
      <p:sp>
        <p:nvSpPr>
          <p:cNvPr id="11" name="Text Placeholder 10"/>
          <p:cNvSpPr>
            <a:spLocks noGrp="1"/>
          </p:cNvSpPr>
          <p:nvPr>
            <p:ph type="body" sz="quarter" idx="14"/>
          </p:nvPr>
        </p:nvSpPr>
        <p:spPr>
          <a:xfrm>
            <a:off x="457200" y="783686"/>
            <a:ext cx="7933959" cy="2686889"/>
          </a:xfrm>
        </p:spPr>
        <p:txBody>
          <a:bodyPr>
            <a:spAutoFit/>
          </a:bodyPr>
          <a:lstStyle/>
          <a:p>
            <a:pPr marL="342900" indent="-342900">
              <a:buFont typeface="Arial"/>
              <a:buChar char="•"/>
            </a:pPr>
            <a:r>
              <a:rPr lang="en-US" sz="2400" dirty="0">
                <a:solidFill>
                  <a:srgbClr val="000000"/>
                </a:solidFill>
              </a:rPr>
              <a:t>Oldest (3.5 to 3.8 billion years ago), structurally simplest (lack organelles), most abundant forms of life.</a:t>
            </a:r>
          </a:p>
          <a:p>
            <a:pPr marL="342900" indent="-342900">
              <a:buFont typeface="Arial"/>
              <a:buChar char="•"/>
            </a:pPr>
            <a:r>
              <a:rPr lang="en-US" sz="2400" dirty="0">
                <a:solidFill>
                  <a:srgbClr val="000000"/>
                </a:solidFill>
              </a:rPr>
              <a:t>Less than 5% are disease causing </a:t>
            </a:r>
          </a:p>
          <a:p>
            <a:pPr marL="342900" indent="-342900">
              <a:buFont typeface="Arial"/>
              <a:buChar char="•"/>
            </a:pPr>
            <a:r>
              <a:rPr lang="en-US" sz="2400" dirty="0">
                <a:solidFill>
                  <a:srgbClr val="000000"/>
                </a:solidFill>
              </a:rPr>
              <a:t>Two domains</a:t>
            </a:r>
          </a:p>
          <a:p>
            <a:pPr marL="1188720" lvl="1">
              <a:buFont typeface="Arial"/>
              <a:buChar char="•"/>
            </a:pPr>
            <a:r>
              <a:rPr lang="en-US" dirty="0">
                <a:solidFill>
                  <a:srgbClr val="000000"/>
                </a:solidFill>
              </a:rPr>
              <a:t>Bacteria </a:t>
            </a:r>
          </a:p>
          <a:p>
            <a:pPr marL="1188720" lvl="1">
              <a:buFont typeface="Arial"/>
              <a:buChar char="•"/>
            </a:pPr>
            <a:r>
              <a:rPr lang="en-US" dirty="0">
                <a:solidFill>
                  <a:srgbClr val="000000"/>
                </a:solidFill>
              </a:rPr>
              <a:t>Archaea – many live in extreme environments</a:t>
            </a:r>
          </a:p>
        </p:txBody>
      </p:sp>
      <p:pic>
        <p:nvPicPr>
          <p:cNvPr id="4" name="Picture Placeholder 9" descr="Figure_B22_00_01.jpg">
            <a:extLst>
              <a:ext uri="{FF2B5EF4-FFF2-40B4-BE49-F238E27FC236}">
                <a16:creationId xmlns:a16="http://schemas.microsoft.com/office/drawing/2014/main" id="{3F4C9F3C-6A6C-4E84-9182-3887DB283792}"/>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542" b="542"/>
          <a:stretch/>
        </p:blipFill>
        <p:spPr>
          <a:xfrm>
            <a:off x="572751" y="3566084"/>
            <a:ext cx="5192870" cy="3017520"/>
          </a:xfrm>
          <a:prstGeom prst="rect">
            <a:avLst/>
          </a:prstGeom>
          <a:ln>
            <a:noFill/>
          </a:ln>
          <a:effectLst/>
        </p:spPr>
      </p:pic>
      <p:sp>
        <p:nvSpPr>
          <p:cNvPr id="5" name="Text Placeholder 10">
            <a:extLst>
              <a:ext uri="{FF2B5EF4-FFF2-40B4-BE49-F238E27FC236}">
                <a16:creationId xmlns:a16="http://schemas.microsoft.com/office/drawing/2014/main" id="{6BF10D14-658B-47EE-AB52-9DB419C12B63}"/>
              </a:ext>
            </a:extLst>
          </p:cNvPr>
          <p:cNvSpPr txBox="1">
            <a:spLocks/>
          </p:cNvSpPr>
          <p:nvPr/>
        </p:nvSpPr>
        <p:spPr>
          <a:xfrm>
            <a:off x="5765621" y="4390166"/>
            <a:ext cx="3177043" cy="830997"/>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200" dirty="0">
                <a:solidFill>
                  <a:srgbClr val="000000"/>
                </a:solidFill>
              </a:rPr>
              <a:t>The Morning Glory pool, a hot spring in Yellowstone National Park. The spring’s vivid blue color is from the prokaryotes that thrive in it’s very hot waters. </a:t>
            </a:r>
          </a:p>
        </p:txBody>
      </p:sp>
      <p:sp>
        <p:nvSpPr>
          <p:cNvPr id="6" name="TextBox 3">
            <a:extLst>
              <a:ext uri="{FF2B5EF4-FFF2-40B4-BE49-F238E27FC236}">
                <a16:creationId xmlns:a16="http://schemas.microsoft.com/office/drawing/2014/main" id="{1B9C50C0-8F4E-4FFD-A10B-6B1927012AA7}"/>
              </a:ext>
            </a:extLst>
          </p:cNvPr>
          <p:cNvSpPr txBox="1"/>
          <p:nvPr/>
        </p:nvSpPr>
        <p:spPr>
          <a:xfrm>
            <a:off x="5765621" y="5221163"/>
            <a:ext cx="2618024"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cs typeface="Comic Sans MS"/>
              </a:rPr>
              <a:t>Credit: modification of work by Jon Sullivan</a:t>
            </a:r>
          </a:p>
        </p:txBody>
      </p:sp>
    </p:spTree>
    <p:extLst>
      <p:ext uri="{BB962C8B-B14F-4D97-AF65-F5344CB8AC3E}">
        <p14:creationId xmlns:p14="http://schemas.microsoft.com/office/powerpoint/2010/main" val="248630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5326493"/>
            <a:ext cx="8062912" cy="872971"/>
          </a:xfrm>
        </p:spPr>
        <p:txBody>
          <a:bodyPr>
            <a:normAutofit/>
          </a:bodyPr>
          <a:lstStyle/>
          <a:p>
            <a:r>
              <a:rPr lang="en-US" sz="1600" dirty="0"/>
              <a:t>The carbon cycle. Prokaryotes play a significant role in continuously moving carbon through the biosphere. (credit: modification of work by John M. Evans and Howard Perlman, USGS)</a:t>
            </a:r>
          </a:p>
        </p:txBody>
      </p:sp>
      <p:pic>
        <p:nvPicPr>
          <p:cNvPr id="3" name="Figure" descr="This illustration shows the role of bacteria in the carbon cycle. Bacteria break down organic carbon, which is released as carbon dioxide into the atmosphe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a:xfrm>
            <a:off x="-452044" y="1037190"/>
            <a:ext cx="9493489" cy="4121077"/>
          </a:xfrm>
        </p:spPr>
      </p:pic>
      <p:sp>
        <p:nvSpPr>
          <p:cNvPr id="5" name="Figure Number"/>
          <p:cNvSpPr>
            <a:spLocks noGrp="1"/>
          </p:cNvSpPr>
          <p:nvPr>
            <p:ph type="title"/>
          </p:nvPr>
        </p:nvSpPr>
        <p:spPr>
          <a:xfrm>
            <a:off x="364921" y="209429"/>
            <a:ext cx="8062912" cy="659535"/>
          </a:xfrm>
        </p:spPr>
        <p:txBody>
          <a:bodyPr/>
          <a:lstStyle/>
          <a:p>
            <a:r>
              <a:rPr lang="en-US" dirty="0"/>
              <a:t>Prokaryotic metabolism: Figure 22.18</a:t>
            </a:r>
          </a:p>
        </p:txBody>
      </p:sp>
    </p:spTree>
    <p:extLst>
      <p:ext uri="{BB962C8B-B14F-4D97-AF65-F5344CB8AC3E}">
        <p14:creationId xmlns:p14="http://schemas.microsoft.com/office/powerpoint/2010/main" val="3876849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457200" y="5280210"/>
            <a:ext cx="8062912" cy="592084"/>
          </a:xfrm>
        </p:spPr>
        <p:txBody>
          <a:bodyPr>
            <a:normAutofit/>
          </a:bodyPr>
          <a:lstStyle/>
          <a:p>
            <a:r>
              <a:rPr lang="en-US" sz="1600" dirty="0"/>
              <a:t>The nitrogen cycle. Prokaryotes play a key role in the nitrogen cycle. (credit: Environmental Protection </a:t>
            </a:r>
            <a:r>
              <a:rPr lang="pl-PL" sz="1600" dirty="0" err="1"/>
              <a:t>Agency</a:t>
            </a:r>
            <a:r>
              <a:rPr lang="pl-PL" sz="1600" dirty="0"/>
              <a:t>)</a:t>
            </a:r>
            <a:endParaRPr lang="en-US" sz="1600" dirty="0"/>
          </a:p>
        </p:txBody>
      </p:sp>
      <p:pic>
        <p:nvPicPr>
          <p:cNvPr id="4" name="Figure" descr="This illustration shows the role of bacteria in the nitrogen cycle. Nitrogen-fixing bacteria in root nodules of legumes convert nitrogen gas, or N2, into organic nitrogen found in plants. Nitrogen-fixing soil bacteria produce ammonium ion, or NH4+. Decomposers, including bacteria and fungi, decompose organic matter, also releasing NH4+. Nitrification is the process by which nitrifying bacteria produce nitrites (NO2-) and nitrates (NO3-). Nitrates are assimilated by plants, then animals, then decomposers. Denitrifying bacteria convert nitrates to nitrogen gas, completing the cy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241873" y="1474725"/>
            <a:ext cx="4493565" cy="3500071"/>
          </a:xfrm>
        </p:spPr>
      </p:pic>
      <p:sp>
        <p:nvSpPr>
          <p:cNvPr id="5" name="Figure Number"/>
          <p:cNvSpPr>
            <a:spLocks noGrp="1"/>
          </p:cNvSpPr>
          <p:nvPr>
            <p:ph type="title"/>
          </p:nvPr>
        </p:nvSpPr>
        <p:spPr/>
        <p:txBody>
          <a:bodyPr/>
          <a:lstStyle/>
          <a:p>
            <a:r>
              <a:rPr lang="en-US" dirty="0"/>
              <a:t>Prokaryotic metabolism: Figure 22.19</a:t>
            </a:r>
          </a:p>
        </p:txBody>
      </p:sp>
    </p:spTree>
    <p:extLst>
      <p:ext uri="{BB962C8B-B14F-4D97-AF65-F5344CB8AC3E}">
        <p14:creationId xmlns:p14="http://schemas.microsoft.com/office/powerpoint/2010/main" val="60323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540544" y="4961428"/>
            <a:ext cx="8062912" cy="1166382"/>
          </a:xfrm>
        </p:spPr>
        <p:txBody>
          <a:bodyPr>
            <a:normAutofit/>
          </a:bodyPr>
          <a:lstStyle/>
          <a:p>
            <a:r>
              <a:rPr lang="en-US" sz="1600" dirty="0"/>
              <a:t>Nitrogen-fixation nodules on soybean roots. Soybean (</a:t>
            </a:r>
            <a:r>
              <a:rPr lang="en-US" sz="1600" i="1" dirty="0"/>
              <a:t>Glycine max</a:t>
            </a:r>
            <a:r>
              <a:rPr lang="en-US" sz="1600" dirty="0"/>
              <a:t>) is a legume that interacts symbiotically with the soil bacterium </a:t>
            </a:r>
            <a:r>
              <a:rPr lang="en-US" sz="1600" i="1" dirty="0" err="1"/>
              <a:t>Bradyrhizobium</a:t>
            </a:r>
            <a:r>
              <a:rPr lang="en-US" sz="1600" i="1" dirty="0"/>
              <a:t> </a:t>
            </a:r>
            <a:r>
              <a:rPr lang="en-US" sz="1600" i="1" dirty="0" err="1"/>
              <a:t>japonicum</a:t>
            </a:r>
            <a:r>
              <a:rPr lang="en-US" sz="1600" i="1" dirty="0"/>
              <a:t> </a:t>
            </a:r>
            <a:r>
              <a:rPr lang="en-US" sz="1600" dirty="0"/>
              <a:t>to form specialized structures on the roots called nodules where nitrogen </a:t>
            </a:r>
            <a:r>
              <a:rPr lang="sv-SE" sz="1600" dirty="0" err="1"/>
              <a:t>fixation</a:t>
            </a:r>
            <a:r>
              <a:rPr lang="sv-SE" sz="1600" dirty="0"/>
              <a:t> </a:t>
            </a:r>
            <a:r>
              <a:rPr lang="sv-SE" sz="1600" dirty="0" err="1"/>
              <a:t>occurs</a:t>
            </a:r>
            <a:r>
              <a:rPr lang="sv-SE" sz="1600" dirty="0"/>
              <a:t>. (</a:t>
            </a:r>
            <a:r>
              <a:rPr lang="sv-SE" sz="1600" dirty="0" err="1"/>
              <a:t>credit</a:t>
            </a:r>
            <a:r>
              <a:rPr lang="sv-SE" sz="1600" dirty="0"/>
              <a:t>: USDA)</a:t>
            </a:r>
            <a:endParaRPr lang="en-US" sz="1600" dirty="0"/>
          </a:p>
        </p:txBody>
      </p:sp>
      <p:pic>
        <p:nvPicPr>
          <p:cNvPr id="4" name="Figure" descr="This photo shows a legume root, which is thin and yellow with nodules sticking out of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46" r="-30246"/>
          <a:stretch>
            <a:fillRect/>
          </a:stretch>
        </p:blipFill>
        <p:spPr/>
      </p:pic>
      <p:sp>
        <p:nvSpPr>
          <p:cNvPr id="5" name="Figure Number"/>
          <p:cNvSpPr>
            <a:spLocks noGrp="1"/>
          </p:cNvSpPr>
          <p:nvPr>
            <p:ph type="title"/>
          </p:nvPr>
        </p:nvSpPr>
        <p:spPr/>
        <p:txBody>
          <a:bodyPr/>
          <a:lstStyle/>
          <a:p>
            <a:r>
              <a:rPr lang="en-US" dirty="0"/>
              <a:t>Prokaryotic metabolism: Figure 22.27 </a:t>
            </a:r>
          </a:p>
        </p:txBody>
      </p:sp>
    </p:spTree>
    <p:extLst>
      <p:ext uri="{BB962C8B-B14F-4D97-AF65-F5344CB8AC3E}">
        <p14:creationId xmlns:p14="http://schemas.microsoft.com/office/powerpoint/2010/main" val="1540930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History of Microbiology</a:t>
            </a:r>
          </a:p>
        </p:txBody>
      </p:sp>
      <p:sp>
        <p:nvSpPr>
          <p:cNvPr id="11" name="Text Placeholder 10"/>
          <p:cNvSpPr>
            <a:spLocks noGrp="1"/>
          </p:cNvSpPr>
          <p:nvPr>
            <p:ph type="body" sz="quarter" idx="14"/>
          </p:nvPr>
        </p:nvSpPr>
        <p:spPr>
          <a:xfrm>
            <a:off x="521676" y="1342510"/>
            <a:ext cx="7933959" cy="3502498"/>
          </a:xfrm>
        </p:spPr>
        <p:txBody>
          <a:bodyPr>
            <a:spAutoFit/>
          </a:bodyPr>
          <a:lstStyle/>
          <a:p>
            <a:pPr marL="457200" indent="-457200">
              <a:buFont typeface="Arial"/>
              <a:buChar char="•"/>
            </a:pPr>
            <a:r>
              <a:rPr lang="en-US" sz="2400" dirty="0">
                <a:solidFill>
                  <a:srgbClr val="000000"/>
                </a:solidFill>
              </a:rPr>
              <a:t>The size of prokaryotic cells led to their being undiscovered for most of human history.</a:t>
            </a:r>
          </a:p>
          <a:p>
            <a:pPr marL="457200" indent="-457200">
              <a:buFont typeface="Arial"/>
              <a:buChar char="•"/>
            </a:pPr>
            <a:r>
              <a:rPr lang="en-US" sz="2400" dirty="0">
                <a:solidFill>
                  <a:srgbClr val="000000"/>
                </a:solidFill>
              </a:rPr>
              <a:t>In 1546, Italian physician </a:t>
            </a:r>
            <a:r>
              <a:rPr lang="en-US" sz="2400" dirty="0" err="1">
                <a:solidFill>
                  <a:srgbClr val="000000"/>
                </a:solidFill>
              </a:rPr>
              <a:t>Girolamo</a:t>
            </a:r>
            <a:r>
              <a:rPr lang="en-US" sz="2400" dirty="0">
                <a:solidFill>
                  <a:srgbClr val="000000"/>
                </a:solidFill>
              </a:rPr>
              <a:t> </a:t>
            </a:r>
            <a:r>
              <a:rPr lang="en-US" sz="2400" dirty="0" err="1">
                <a:solidFill>
                  <a:srgbClr val="000000"/>
                </a:solidFill>
              </a:rPr>
              <a:t>Fracastoro</a:t>
            </a:r>
            <a:r>
              <a:rPr lang="en-US" sz="2400" dirty="0">
                <a:solidFill>
                  <a:srgbClr val="000000"/>
                </a:solidFill>
              </a:rPr>
              <a:t> suggested that disease was caused by unseen organisms.</a:t>
            </a:r>
          </a:p>
          <a:p>
            <a:pPr marL="457200" indent="-457200">
              <a:buFont typeface="Arial"/>
              <a:buChar char="•"/>
            </a:pPr>
            <a:r>
              <a:rPr lang="en-US" sz="2400" dirty="0">
                <a:solidFill>
                  <a:srgbClr val="000000"/>
                </a:solidFill>
              </a:rPr>
              <a:t>Two technology strands that allows study of microbes:</a:t>
            </a:r>
          </a:p>
          <a:p>
            <a:pPr marL="771525" lvl="1" indent="-355600">
              <a:buFont typeface="Arial"/>
              <a:buChar char="•"/>
            </a:pPr>
            <a:r>
              <a:rPr lang="en-US" dirty="0">
                <a:solidFill>
                  <a:srgbClr val="000000"/>
                </a:solidFill>
              </a:rPr>
              <a:t>Microscopy for visualization</a:t>
            </a:r>
          </a:p>
          <a:p>
            <a:pPr marL="771525" lvl="1" indent="-355600">
              <a:buFont typeface="Arial"/>
              <a:buChar char="•"/>
            </a:pPr>
            <a:r>
              <a:rPr lang="en-US" dirty="0">
                <a:solidFill>
                  <a:srgbClr val="000000"/>
                </a:solidFill>
              </a:rPr>
              <a:t>Infectious disease investigations</a:t>
            </a:r>
            <a:endParaRPr lang="en-US" sz="2400" dirty="0">
              <a:solidFill>
                <a:srgbClr val="000000"/>
              </a:solidFill>
            </a:endParaRPr>
          </a:p>
        </p:txBody>
      </p:sp>
    </p:spTree>
    <p:extLst>
      <p:ext uri="{BB962C8B-B14F-4D97-AF65-F5344CB8AC3E}">
        <p14:creationId xmlns:p14="http://schemas.microsoft.com/office/powerpoint/2010/main" val="1691227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56"/>
            <a:ext cx="8062912" cy="659535"/>
          </a:xfrm>
        </p:spPr>
        <p:txBody>
          <a:bodyPr/>
          <a:lstStyle/>
          <a:p>
            <a:r>
              <a:rPr lang="en-US" dirty="0"/>
              <a:t>History of Microbiology</a:t>
            </a:r>
          </a:p>
        </p:txBody>
      </p:sp>
      <p:sp>
        <p:nvSpPr>
          <p:cNvPr id="11" name="Text Placeholder 10"/>
          <p:cNvSpPr>
            <a:spLocks noGrp="1"/>
          </p:cNvSpPr>
          <p:nvPr>
            <p:ph type="body" sz="quarter" idx="14"/>
          </p:nvPr>
        </p:nvSpPr>
        <p:spPr>
          <a:xfrm>
            <a:off x="585061" y="997370"/>
            <a:ext cx="7933959" cy="4533549"/>
          </a:xfrm>
        </p:spPr>
        <p:txBody>
          <a:bodyPr>
            <a:spAutoFit/>
          </a:bodyPr>
          <a:lstStyle/>
          <a:p>
            <a:pPr marL="457200" indent="-457200">
              <a:buFont typeface="Arial"/>
              <a:buChar char="•"/>
            </a:pPr>
            <a:r>
              <a:rPr lang="en-US" sz="2400" dirty="0">
                <a:solidFill>
                  <a:srgbClr val="000000"/>
                </a:solidFill>
              </a:rPr>
              <a:t>Antony van Leeuwenhoek was first to observe and accurately describe microbial life</a:t>
            </a:r>
          </a:p>
          <a:p>
            <a:pPr marL="457200" indent="-457200">
              <a:buFont typeface="Arial"/>
              <a:buChar char="•"/>
            </a:pPr>
            <a:endParaRPr lang="en-US" sz="2400" dirty="0">
              <a:solidFill>
                <a:srgbClr val="000000"/>
              </a:solidFill>
            </a:endParaRPr>
          </a:p>
          <a:p>
            <a:pPr marL="835025" lvl="1" indent="-377825">
              <a:buFont typeface="Arial"/>
              <a:buChar char="•"/>
            </a:pPr>
            <a:endParaRPr lang="en-US" dirty="0">
              <a:solidFill>
                <a:srgbClr val="000000"/>
              </a:solidFill>
            </a:endParaRPr>
          </a:p>
          <a:p>
            <a:pPr marL="835025" lvl="1" indent="-377825">
              <a:buFont typeface="Arial"/>
              <a:buChar char="•"/>
            </a:pPr>
            <a:endParaRPr lang="en-US" dirty="0">
              <a:solidFill>
                <a:srgbClr val="000000"/>
              </a:solidFill>
            </a:endParaRPr>
          </a:p>
          <a:p>
            <a:pPr marL="835025" lvl="1" indent="-377825">
              <a:buFont typeface="Arial"/>
              <a:buChar char="•"/>
            </a:pPr>
            <a:endParaRPr lang="en-US" dirty="0">
              <a:solidFill>
                <a:srgbClr val="000000"/>
              </a:solidFill>
            </a:endParaRPr>
          </a:p>
          <a:p>
            <a:pPr marL="835025" lvl="1" indent="-377825">
              <a:buFont typeface="Arial"/>
              <a:buChar char="•"/>
            </a:pPr>
            <a:endParaRPr lang="en-US" dirty="0">
              <a:solidFill>
                <a:srgbClr val="000000"/>
              </a:solidFill>
            </a:endParaRPr>
          </a:p>
          <a:p>
            <a:pPr marL="835025" lvl="1" indent="-377825">
              <a:buFont typeface="Arial"/>
              <a:buChar char="•"/>
            </a:pPr>
            <a:endParaRPr lang="en-US" dirty="0">
              <a:solidFill>
                <a:srgbClr val="000000"/>
              </a:solidFill>
            </a:endParaRPr>
          </a:p>
          <a:p>
            <a:pPr marL="835025" lvl="1" indent="-377825">
              <a:buFont typeface="Arial"/>
              <a:buChar char="•"/>
            </a:pPr>
            <a:endParaRPr lang="en-US" dirty="0">
              <a:solidFill>
                <a:srgbClr val="000000"/>
              </a:solidFill>
            </a:endParaRPr>
          </a:p>
          <a:p>
            <a:pPr marL="457200" indent="-457200">
              <a:buFont typeface="Arial"/>
              <a:buChar char="•"/>
            </a:pPr>
            <a:endParaRPr lang="en-US" dirty="0">
              <a:solidFill>
                <a:srgbClr val="000000"/>
              </a:solidFill>
            </a:endParaRPr>
          </a:p>
          <a:p>
            <a:pPr marL="457200" indent="-457200">
              <a:buFont typeface="Arial"/>
              <a:buChar char="•"/>
            </a:pPr>
            <a:r>
              <a:rPr lang="en-US" sz="2400" dirty="0">
                <a:solidFill>
                  <a:srgbClr val="000000"/>
                </a:solidFill>
              </a:rPr>
              <a:t>Louis Pasteur refuted idea of spontaneous generation</a:t>
            </a:r>
          </a:p>
        </p:txBody>
      </p:sp>
      <p:pic>
        <p:nvPicPr>
          <p:cNvPr id="1025" name="Picture 1" descr="Photo a is of Antonie van Leeuwenhoek. Photo b is of a small metal plate with a long screw attached along its length. The tip of the screw is a fine point that sits just in front of an opening on the plate. Photo c is a portrait of Galileo Galilei.">
            <a:extLst>
              <a:ext uri="{FF2B5EF4-FFF2-40B4-BE49-F238E27FC236}">
                <a16:creationId xmlns:a16="http://schemas.microsoft.com/office/drawing/2014/main" id="{9323BE5E-9429-4737-B7AD-CCD5D752A3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54"/>
          <a:stretch/>
        </p:blipFill>
        <p:spPr bwMode="auto">
          <a:xfrm>
            <a:off x="2478282" y="1944169"/>
            <a:ext cx="4187435" cy="20116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9A5E7B-BFAF-4520-9D0A-698ADF63103C}"/>
              </a:ext>
            </a:extLst>
          </p:cNvPr>
          <p:cNvSpPr>
            <a:spLocks noChangeArrowheads="1"/>
          </p:cNvSpPr>
          <p:nvPr/>
        </p:nvSpPr>
        <p:spPr bwMode="auto">
          <a:xfrm>
            <a:off x="802241" y="4063811"/>
            <a:ext cx="77178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Figure 1. (a) </a:t>
            </a:r>
            <a:r>
              <a:rPr kumimoji="0" lang="en-US" altLang="en-US" sz="1000" b="0" i="0" u="none" strike="noStrike" cap="none" normalizeH="0" baseline="0" dirty="0" err="1">
                <a:ln>
                  <a:noFill/>
                </a:ln>
                <a:solidFill>
                  <a:schemeClr val="tx1"/>
                </a:solidFill>
                <a:effectLst/>
                <a:latin typeface="Arial" panose="020B0604020202020204" pitchFamily="34" charset="0"/>
              </a:rPr>
              <a:t>Antonie</a:t>
            </a:r>
            <a:r>
              <a:rPr kumimoji="0" lang="en-US" altLang="en-US" sz="1000" b="0" i="0" u="none" strike="noStrike" cap="none" normalizeH="0" baseline="0" dirty="0">
                <a:ln>
                  <a:noFill/>
                </a:ln>
                <a:solidFill>
                  <a:schemeClr val="tx1"/>
                </a:solidFill>
                <a:effectLst/>
                <a:latin typeface="Arial" panose="020B0604020202020204" pitchFamily="34" charset="0"/>
              </a:rPr>
              <a:t> van Leeuwenhoek (1632–1723) is credited as being the first person to observe microbes, including bacteria,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Arial" panose="020B0604020202020204" pitchFamily="34" charset="0"/>
              </a:rPr>
              <a:t>which he called “animalcules” and “wee little beasties.” (b) Even though van Leeuwenhoek’s microscopes were simple microscopes (as seen in this replica),  they were powerful and provided better resolution than some compound microscopes of his day. (credit b: modification of work by “</a:t>
            </a:r>
            <a:r>
              <a:rPr kumimoji="0" lang="en-US" altLang="en-US" sz="1000" b="0" i="0" u="none" strike="noStrike" cap="none" normalizeH="0" baseline="0" dirty="0" err="1">
                <a:ln>
                  <a:noFill/>
                </a:ln>
                <a:solidFill>
                  <a:schemeClr val="tx1"/>
                </a:solidFill>
                <a:effectLst/>
                <a:latin typeface="Arial" panose="020B0604020202020204" pitchFamily="34" charset="0"/>
              </a:rPr>
              <a:t>Wellcome</a:t>
            </a:r>
            <a:r>
              <a:rPr kumimoji="0" lang="en-US" altLang="en-US" sz="1000" b="0" i="0" u="none" strike="noStrike" cap="none" normalizeH="0" baseline="0" dirty="0">
                <a:ln>
                  <a:noFill/>
                </a:ln>
                <a:solidFill>
                  <a:schemeClr val="tx1"/>
                </a:solidFill>
                <a:effectLst/>
                <a:latin typeface="Arial" panose="020B0604020202020204" pitchFamily="34" charset="0"/>
              </a:rPr>
              <a:t> Images”/Wikimedia Commons)</a:t>
            </a:r>
          </a:p>
        </p:txBody>
      </p:sp>
    </p:spTree>
    <p:extLst>
      <p:ext uri="{BB962C8B-B14F-4D97-AF65-F5344CB8AC3E}">
        <p14:creationId xmlns:p14="http://schemas.microsoft.com/office/powerpoint/2010/main" val="317107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History of Microbiology</a:t>
            </a:r>
          </a:p>
        </p:txBody>
      </p:sp>
      <p:sp>
        <p:nvSpPr>
          <p:cNvPr id="11" name="Text Placeholder 10"/>
          <p:cNvSpPr>
            <a:spLocks noGrp="1"/>
          </p:cNvSpPr>
          <p:nvPr>
            <p:ph type="body" sz="quarter" idx="14"/>
          </p:nvPr>
        </p:nvSpPr>
        <p:spPr>
          <a:xfrm>
            <a:off x="457200" y="1107618"/>
            <a:ext cx="7933959" cy="5127558"/>
          </a:xfrm>
        </p:spPr>
        <p:txBody>
          <a:bodyPr>
            <a:spAutoFit/>
          </a:bodyPr>
          <a:lstStyle/>
          <a:p>
            <a:r>
              <a:rPr lang="en-US" sz="2400" dirty="0">
                <a:solidFill>
                  <a:srgbClr val="000000"/>
                </a:solidFill>
              </a:rPr>
              <a:t>Robert Koch studied anthrax (causative agent is </a:t>
            </a:r>
            <a:r>
              <a:rPr lang="en-US" sz="2400" i="1" dirty="0">
                <a:solidFill>
                  <a:srgbClr val="000000"/>
                </a:solidFill>
              </a:rPr>
              <a:t>Bacillus anthracis</a:t>
            </a:r>
            <a:r>
              <a:rPr lang="en-US" sz="2400" dirty="0">
                <a:solidFill>
                  <a:srgbClr val="000000"/>
                </a:solidFill>
              </a:rPr>
              <a:t>) and proposed four postulates to prove a causal relationship between a microorganism and a disease:</a:t>
            </a:r>
          </a:p>
          <a:p>
            <a:pPr marL="457200" indent="-457200">
              <a:buFont typeface="+mj-lt"/>
              <a:buAutoNum type="arabicPeriod"/>
            </a:pPr>
            <a:r>
              <a:rPr lang="en-US" sz="2400" dirty="0">
                <a:solidFill>
                  <a:srgbClr val="000000"/>
                </a:solidFill>
              </a:rPr>
              <a:t>The microorganism must be present in every case of the disease and absent from healthy individuals.</a:t>
            </a:r>
          </a:p>
          <a:p>
            <a:pPr marL="457200" indent="-457200">
              <a:buFont typeface="+mj-lt"/>
              <a:buAutoNum type="arabicPeriod"/>
            </a:pPr>
            <a:r>
              <a:rPr lang="en-US" sz="2400" dirty="0">
                <a:solidFill>
                  <a:srgbClr val="000000"/>
                </a:solidFill>
              </a:rPr>
              <a:t>The putative causative agent must be isolated and grown in pure culture.</a:t>
            </a:r>
          </a:p>
          <a:p>
            <a:pPr marL="457200" indent="-457200">
              <a:buFont typeface="+mj-lt"/>
              <a:buAutoNum type="arabicPeriod"/>
            </a:pPr>
            <a:r>
              <a:rPr lang="en-US" sz="2400" dirty="0">
                <a:solidFill>
                  <a:srgbClr val="000000"/>
                </a:solidFill>
              </a:rPr>
              <a:t>The same disease must result when the cultured microorganism is used to infect a healthy host.</a:t>
            </a:r>
          </a:p>
          <a:p>
            <a:pPr marL="457200" indent="-457200">
              <a:buFont typeface="+mj-lt"/>
              <a:buAutoNum type="arabicPeriod"/>
            </a:pPr>
            <a:r>
              <a:rPr lang="en-US" sz="2400" dirty="0">
                <a:solidFill>
                  <a:srgbClr val="000000"/>
                </a:solidFill>
              </a:rPr>
              <a:t>The same microorganism must be isolated again from the diseased host.</a:t>
            </a:r>
          </a:p>
        </p:txBody>
      </p:sp>
    </p:spTree>
    <p:extLst>
      <p:ext uri="{BB962C8B-B14F-4D97-AF65-F5344CB8AC3E}">
        <p14:creationId xmlns:p14="http://schemas.microsoft.com/office/powerpoint/2010/main" val="278946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170786"/>
            <a:ext cx="8780001" cy="659535"/>
          </a:xfrm>
        </p:spPr>
        <p:txBody>
          <a:bodyPr>
            <a:normAutofit/>
          </a:bodyPr>
          <a:lstStyle/>
          <a:p>
            <a:r>
              <a:rPr lang="en-US" dirty="0"/>
              <a:t>Human Bacterial Disease</a:t>
            </a:r>
          </a:p>
        </p:txBody>
      </p:sp>
      <p:sp>
        <p:nvSpPr>
          <p:cNvPr id="9" name="Text Placeholder 10"/>
          <p:cNvSpPr>
            <a:spLocks noGrp="1"/>
          </p:cNvSpPr>
          <p:nvPr>
            <p:ph type="body" sz="quarter" idx="14"/>
          </p:nvPr>
        </p:nvSpPr>
        <p:spPr>
          <a:xfrm>
            <a:off x="446454" y="4188264"/>
            <a:ext cx="7879350" cy="1871282"/>
          </a:xfrm>
        </p:spPr>
        <p:txBody>
          <a:bodyPr wrap="square">
            <a:spAutoFit/>
          </a:bodyPr>
          <a:lstStyle/>
          <a:p>
            <a:r>
              <a:rPr lang="en-US" dirty="0">
                <a:solidFill>
                  <a:srgbClr val="000000"/>
                </a:solidFill>
              </a:rPr>
              <a:t>In the early 20th century, infectious diseases killed 20% of children before the age of five</a:t>
            </a:r>
          </a:p>
          <a:p>
            <a:pPr marL="285750" indent="-285750">
              <a:buFont typeface="Arial"/>
              <a:buChar char="•"/>
            </a:pPr>
            <a:r>
              <a:rPr lang="en-US" sz="1800" dirty="0">
                <a:solidFill>
                  <a:srgbClr val="000000"/>
                </a:solidFill>
              </a:rPr>
              <a:t>Sanitation and antibiotics considerably improved the situation</a:t>
            </a:r>
          </a:p>
          <a:p>
            <a:r>
              <a:rPr lang="en-US" dirty="0">
                <a:solidFill>
                  <a:srgbClr val="000000"/>
                </a:solidFill>
              </a:rPr>
              <a:t>In recent years, however, many bacterial diseases have appeared and reappeared</a:t>
            </a:r>
          </a:p>
        </p:txBody>
      </p:sp>
      <p:sp>
        <p:nvSpPr>
          <p:cNvPr id="15" name="TextBox 14"/>
          <p:cNvSpPr txBox="1"/>
          <p:nvPr/>
        </p:nvSpPr>
        <p:spPr>
          <a:xfrm>
            <a:off x="3755838" y="6468247"/>
            <a:ext cx="5232120" cy="246221"/>
          </a:xfrm>
          <a:prstGeom prst="rect">
            <a:avLst/>
          </a:prstGeom>
          <a:noFill/>
        </p:spPr>
        <p:txBody>
          <a:bodyPr wrap="square" rtlCol="0">
            <a:spAutoFit/>
          </a:bodyPr>
          <a:lstStyle/>
          <a:p>
            <a:pPr algn="r"/>
            <a:r>
              <a:rPr lang="en-US" sz="1000" dirty="0">
                <a:cs typeface="Comic Sans MS"/>
              </a:rPr>
              <a:t>Caption: </a:t>
            </a:r>
            <a:r>
              <a:rPr lang="en-US" sz="1000" u="sng" dirty="0">
                <a:cs typeface="Comic Sans MS"/>
              </a:rPr>
              <a:t>Antibiotic Resistance Test</a:t>
            </a:r>
            <a:r>
              <a:rPr lang="en-US" sz="1000" dirty="0">
                <a:cs typeface="Comic Sans MS"/>
              </a:rPr>
              <a:t> (c)Graham Beards</a:t>
            </a:r>
            <a:r>
              <a:rPr lang="de-DE" sz="1000" dirty="0">
                <a:cs typeface="Comic Sans MS"/>
              </a:rPr>
              <a:t>, </a:t>
            </a:r>
            <a:r>
              <a:rPr lang="de-DE" sz="1000" u="sng" dirty="0">
                <a:cs typeface="Comic Sans MS"/>
              </a:rPr>
              <a:t>Public domain</a:t>
            </a:r>
            <a:endParaRPr lang="en-US" sz="1000" u="sng" dirty="0">
              <a:cs typeface="Comic Sans MS"/>
            </a:endParaRPr>
          </a:p>
        </p:txBody>
      </p:sp>
      <p:sp>
        <p:nvSpPr>
          <p:cNvPr id="16" name="TextBox 15"/>
          <p:cNvSpPr txBox="1"/>
          <p:nvPr/>
        </p:nvSpPr>
        <p:spPr>
          <a:xfrm>
            <a:off x="5684839" y="6271610"/>
            <a:ext cx="3303119" cy="246221"/>
          </a:xfrm>
          <a:prstGeom prst="rect">
            <a:avLst/>
          </a:prstGeom>
          <a:noFill/>
        </p:spPr>
        <p:txBody>
          <a:bodyPr wrap="square" rtlCol="0">
            <a:spAutoFit/>
          </a:bodyPr>
          <a:lstStyle/>
          <a:p>
            <a:pPr algn="r"/>
            <a:r>
              <a:rPr lang="en-US" sz="1000" dirty="0">
                <a:cs typeface="Comic Sans MS"/>
              </a:rPr>
              <a:t>Caption: </a:t>
            </a:r>
            <a:r>
              <a:rPr lang="en-US" sz="1000" u="sng" dirty="0">
                <a:cs typeface="Comic Sans MS"/>
              </a:rPr>
              <a:t>Pills 1</a:t>
            </a:r>
            <a:r>
              <a:rPr lang="en-US" sz="1000" dirty="0">
                <a:cs typeface="Comic Sans MS"/>
              </a:rPr>
              <a:t> (c)e-</a:t>
            </a:r>
            <a:r>
              <a:rPr lang="en-US" sz="1000" dirty="0" err="1">
                <a:cs typeface="Comic Sans MS"/>
              </a:rPr>
              <a:t>Magine</a:t>
            </a:r>
            <a:r>
              <a:rPr lang="en-US" sz="1000" dirty="0">
                <a:cs typeface="Comic Sans MS"/>
              </a:rPr>
              <a:t> Art</a:t>
            </a:r>
            <a:r>
              <a:rPr lang="de-DE" sz="1000" dirty="0">
                <a:cs typeface="Comic Sans MS"/>
              </a:rPr>
              <a:t>, </a:t>
            </a:r>
            <a:r>
              <a:rPr lang="de-DE" sz="1000" u="sng" dirty="0">
                <a:cs typeface="Comic Sans MS"/>
              </a:rPr>
              <a:t>Public domain</a:t>
            </a:r>
            <a:endParaRPr lang="en-US" sz="1000" u="sng" dirty="0">
              <a:cs typeface="Comic Sans MS"/>
            </a:endParaRPr>
          </a:p>
        </p:txBody>
      </p:sp>
      <p:grpSp>
        <p:nvGrpSpPr>
          <p:cNvPr id="19" name="Group 18"/>
          <p:cNvGrpSpPr/>
          <p:nvPr/>
        </p:nvGrpSpPr>
        <p:grpSpPr>
          <a:xfrm>
            <a:off x="712151" y="1144554"/>
            <a:ext cx="8015111" cy="2540000"/>
            <a:chOff x="894590" y="1140176"/>
            <a:chExt cx="8015111" cy="2540000"/>
          </a:xfrm>
        </p:grpSpPr>
        <p:grpSp>
          <p:nvGrpSpPr>
            <p:cNvPr id="18" name="Group 17"/>
            <p:cNvGrpSpPr/>
            <p:nvPr/>
          </p:nvGrpSpPr>
          <p:grpSpPr>
            <a:xfrm>
              <a:off x="5049852" y="1140176"/>
              <a:ext cx="3859849" cy="2540000"/>
              <a:chOff x="5049852" y="1140176"/>
              <a:chExt cx="3859849" cy="2540000"/>
            </a:xfrm>
          </p:grpSpPr>
          <p:pic>
            <p:nvPicPr>
              <p:cNvPr id="12" name="Picture 11" descr="1200px-Antibiotic_sensitvity_and_resistance.JPG"/>
              <p:cNvPicPr>
                <a:picLocks noChangeAspect="1"/>
              </p:cNvPicPr>
              <p:nvPr/>
            </p:nvPicPr>
            <p:blipFill rotWithShape="1">
              <a:blip r:embed="rId2" cstate="email">
                <a:extLst>
                  <a:ext uri="{28A0092B-C50C-407E-A947-70E740481C1C}">
                    <a14:useLocalDpi xmlns:a14="http://schemas.microsoft.com/office/drawing/2010/main" val="0"/>
                  </a:ext>
                </a:extLst>
              </a:blip>
              <a:srcRect l="50163"/>
              <a:stretch/>
            </p:blipFill>
            <p:spPr>
              <a:xfrm>
                <a:off x="5049852" y="1140176"/>
                <a:ext cx="2442122" cy="2540000"/>
              </a:xfrm>
              <a:prstGeom prst="rect">
                <a:avLst/>
              </a:prstGeom>
            </p:spPr>
          </p:pic>
          <p:cxnSp>
            <p:nvCxnSpPr>
              <p:cNvPr id="13" name="Straight Connector 12"/>
              <p:cNvCxnSpPr/>
              <p:nvPr/>
            </p:nvCxnSpPr>
            <p:spPr>
              <a:xfrm>
                <a:off x="6633589" y="2804867"/>
                <a:ext cx="1090706"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724295" y="2617871"/>
                <a:ext cx="1185406" cy="830997"/>
              </a:xfrm>
              <a:prstGeom prst="rect">
                <a:avLst/>
              </a:prstGeom>
              <a:noFill/>
            </p:spPr>
            <p:txBody>
              <a:bodyPr wrap="square" rtlCol="0">
                <a:spAutoFit/>
              </a:bodyPr>
              <a:lstStyle/>
              <a:p>
                <a:r>
                  <a:rPr lang="en-US" sz="1600" dirty="0">
                    <a:cs typeface="Comic Sans MS"/>
                  </a:rPr>
                  <a:t>Bacterial resistant to antibiotics</a:t>
                </a:r>
              </a:p>
            </p:txBody>
          </p:sp>
        </p:grpSp>
        <p:pic>
          <p:nvPicPr>
            <p:cNvPr id="17" name="Picture 16" descr="4741451457_6344b99835_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4590" y="1140176"/>
              <a:ext cx="3808140" cy="2540000"/>
            </a:xfrm>
            <a:prstGeom prst="rect">
              <a:avLst/>
            </a:prstGeom>
          </p:spPr>
        </p:pic>
      </p:grpSp>
    </p:spTree>
    <p:extLst>
      <p:ext uri="{BB962C8B-B14F-4D97-AF65-F5344CB8AC3E}">
        <p14:creationId xmlns:p14="http://schemas.microsoft.com/office/powerpoint/2010/main" val="1379859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5383795" cy="659535"/>
          </a:xfrm>
        </p:spPr>
        <p:txBody>
          <a:bodyPr>
            <a:normAutofit/>
          </a:bodyPr>
          <a:lstStyle/>
          <a:p>
            <a:r>
              <a:rPr lang="en-US" dirty="0"/>
              <a:t>Examples of human impact</a:t>
            </a:r>
          </a:p>
        </p:txBody>
      </p:sp>
      <p:sp>
        <p:nvSpPr>
          <p:cNvPr id="9" name="Text Placeholder 10"/>
          <p:cNvSpPr>
            <a:spLocks noGrp="1"/>
          </p:cNvSpPr>
          <p:nvPr>
            <p:ph type="body" sz="quarter" idx="14"/>
          </p:nvPr>
        </p:nvSpPr>
        <p:spPr>
          <a:xfrm>
            <a:off x="755009" y="3867742"/>
            <a:ext cx="7647452" cy="2006703"/>
          </a:xfrm>
        </p:spPr>
        <p:txBody>
          <a:bodyPr wrap="square">
            <a:spAutoFit/>
          </a:bodyPr>
          <a:lstStyle/>
          <a:p>
            <a:pPr marL="342900" indent="-342900">
              <a:buFont typeface="Arial"/>
              <a:buChar char="•"/>
            </a:pPr>
            <a:r>
              <a:rPr lang="en-US" sz="1800" i="1" dirty="0">
                <a:solidFill>
                  <a:srgbClr val="000000"/>
                </a:solidFill>
              </a:rPr>
              <a:t>Mycobacterium tuberculosis</a:t>
            </a:r>
          </a:p>
          <a:p>
            <a:pPr marL="342900" indent="-342900">
              <a:buFont typeface="Arial"/>
              <a:buChar char="•"/>
            </a:pPr>
            <a:r>
              <a:rPr lang="en-US" sz="1800" dirty="0">
                <a:solidFill>
                  <a:srgbClr val="000000"/>
                </a:solidFill>
              </a:rPr>
              <a:t>Problem for thousands of years</a:t>
            </a:r>
          </a:p>
          <a:p>
            <a:pPr marL="342900" indent="-342900">
              <a:buFont typeface="Arial"/>
              <a:buChar char="•"/>
            </a:pPr>
            <a:r>
              <a:rPr lang="en-US" sz="1800" dirty="0">
                <a:solidFill>
                  <a:srgbClr val="000000"/>
                </a:solidFill>
              </a:rPr>
              <a:t>Afflicts the respiratory system and transferred through the air </a:t>
            </a:r>
          </a:p>
          <a:p>
            <a:pPr marL="342900" indent="-342900">
              <a:buFont typeface="Arial"/>
              <a:buChar char="•"/>
            </a:pPr>
            <a:r>
              <a:rPr lang="en-US" sz="1800" dirty="0">
                <a:solidFill>
                  <a:srgbClr val="000000"/>
                </a:solidFill>
              </a:rPr>
              <a:t>Escapes immune system</a:t>
            </a:r>
          </a:p>
          <a:p>
            <a:pPr marL="342900" indent="-342900">
              <a:buFont typeface="Arial"/>
              <a:buChar char="•"/>
            </a:pPr>
            <a:r>
              <a:rPr lang="en-US" sz="1800" dirty="0">
                <a:solidFill>
                  <a:srgbClr val="000000"/>
                </a:solidFill>
              </a:rPr>
              <a:t>Multidrug-resistant (MDR) strains are difficult to treat</a:t>
            </a:r>
          </a:p>
        </p:txBody>
      </p:sp>
      <p:grpSp>
        <p:nvGrpSpPr>
          <p:cNvPr id="4" name="Group 3"/>
          <p:cNvGrpSpPr>
            <a:grpSpLocks noChangeAspect="1"/>
          </p:cNvGrpSpPr>
          <p:nvPr/>
        </p:nvGrpSpPr>
        <p:grpSpPr>
          <a:xfrm>
            <a:off x="1614630" y="1032279"/>
            <a:ext cx="5914739" cy="2011680"/>
            <a:chOff x="1314824" y="1098847"/>
            <a:chExt cx="5974490" cy="2032001"/>
          </a:xfrm>
        </p:grpSpPr>
        <p:pic>
          <p:nvPicPr>
            <p:cNvPr id="21" name="Picture 20" descr="2765243754_07739b822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14824" y="1098847"/>
              <a:ext cx="2768378" cy="2032000"/>
            </a:xfrm>
            <a:prstGeom prst="rect">
              <a:avLst/>
            </a:prstGeom>
            <a:ln>
              <a:noFill/>
            </a:ln>
            <a:effectLst/>
          </p:spPr>
        </p:pic>
        <p:pic>
          <p:nvPicPr>
            <p:cNvPr id="22" name="Picture 21" descr="Mantoux_tuberculin_skin_tes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1752" y="1098848"/>
              <a:ext cx="3097562" cy="2032000"/>
            </a:xfrm>
            <a:prstGeom prst="rect">
              <a:avLst/>
            </a:prstGeom>
            <a:ln>
              <a:noFill/>
            </a:ln>
            <a:effectLst/>
          </p:spPr>
        </p:pic>
      </p:grpSp>
      <p:sp>
        <p:nvSpPr>
          <p:cNvPr id="24" name="TextBox 23"/>
          <p:cNvSpPr txBox="1"/>
          <p:nvPr/>
        </p:nvSpPr>
        <p:spPr>
          <a:xfrm>
            <a:off x="3736549" y="6273511"/>
            <a:ext cx="5251409" cy="246221"/>
          </a:xfrm>
          <a:prstGeom prst="rect">
            <a:avLst/>
          </a:prstGeom>
          <a:noFill/>
          <a:effectLst/>
        </p:spPr>
        <p:txBody>
          <a:bodyPr wrap="square" rtlCol="0">
            <a:spAutoFit/>
          </a:bodyPr>
          <a:lstStyle/>
          <a:p>
            <a:pPr algn="r"/>
            <a:r>
              <a:rPr lang="en-US" sz="1000" dirty="0">
                <a:latin typeface="Arial"/>
                <a:cs typeface="Arial"/>
              </a:rPr>
              <a:t>Caption: </a:t>
            </a:r>
            <a:r>
              <a:rPr lang="en-US" sz="1000" u="sng" dirty="0">
                <a:latin typeface="Arial"/>
                <a:cs typeface="Arial"/>
              </a:rPr>
              <a:t>Pulmonary Tuberculosis</a:t>
            </a:r>
            <a:r>
              <a:rPr lang="en-US" sz="1000" dirty="0">
                <a:latin typeface="Arial"/>
                <a:cs typeface="Arial"/>
              </a:rPr>
              <a:t> (c)AJC1</a:t>
            </a:r>
            <a:r>
              <a:rPr lang="de-DE" sz="1000" dirty="0">
                <a:latin typeface="Arial"/>
                <a:cs typeface="Arial"/>
              </a:rPr>
              <a:t>, </a:t>
            </a:r>
            <a:r>
              <a:rPr lang="de-DE" sz="1000" u="sng" dirty="0">
                <a:latin typeface="Arial"/>
                <a:cs typeface="Arial"/>
              </a:rPr>
              <a:t>Public domain</a:t>
            </a:r>
            <a:endParaRPr lang="en-US" sz="1000" u="sng" dirty="0">
              <a:latin typeface="Arial"/>
              <a:cs typeface="Arial"/>
            </a:endParaRPr>
          </a:p>
        </p:txBody>
      </p:sp>
      <p:sp>
        <p:nvSpPr>
          <p:cNvPr id="25" name="TextBox 24"/>
          <p:cNvSpPr txBox="1"/>
          <p:nvPr/>
        </p:nvSpPr>
        <p:spPr>
          <a:xfrm>
            <a:off x="4409592" y="6465452"/>
            <a:ext cx="4578366" cy="246221"/>
          </a:xfrm>
          <a:prstGeom prst="rect">
            <a:avLst/>
          </a:prstGeom>
          <a:noFill/>
          <a:effectLst/>
        </p:spPr>
        <p:txBody>
          <a:bodyPr wrap="square" rtlCol="0">
            <a:spAutoFit/>
          </a:bodyPr>
          <a:lstStyle/>
          <a:p>
            <a:pPr algn="r"/>
            <a:r>
              <a:rPr lang="en-US" sz="1000" dirty="0">
                <a:latin typeface="Arial"/>
                <a:cs typeface="Arial"/>
              </a:rPr>
              <a:t>Caption: </a:t>
            </a:r>
            <a:r>
              <a:rPr lang="en-US" sz="1000" u="sng" dirty="0" err="1">
                <a:latin typeface="Arial"/>
                <a:cs typeface="Arial"/>
              </a:rPr>
              <a:t>Mantoux</a:t>
            </a:r>
            <a:r>
              <a:rPr lang="en-US" sz="1000" u="sng" dirty="0">
                <a:latin typeface="Arial"/>
                <a:cs typeface="Arial"/>
              </a:rPr>
              <a:t> Tuberculin Skin Test</a:t>
            </a:r>
            <a:r>
              <a:rPr lang="en-US" sz="1000" dirty="0">
                <a:latin typeface="Arial"/>
                <a:cs typeface="Arial"/>
              </a:rPr>
              <a:t> (c) Greg </a:t>
            </a:r>
            <a:r>
              <a:rPr lang="en-US" sz="1000" dirty="0" err="1">
                <a:latin typeface="Arial"/>
                <a:cs typeface="Arial"/>
              </a:rPr>
              <a:t>Knobloch</a:t>
            </a:r>
            <a:r>
              <a:rPr lang="de-DE" sz="1000" dirty="0">
                <a:latin typeface="Arial"/>
                <a:cs typeface="Arial"/>
              </a:rPr>
              <a:t>, </a:t>
            </a:r>
            <a:r>
              <a:rPr lang="de-DE" sz="1000" u="sng" dirty="0">
                <a:latin typeface="Arial"/>
                <a:cs typeface="Arial"/>
              </a:rPr>
              <a:t>Public domain</a:t>
            </a:r>
            <a:endParaRPr lang="en-US" sz="1000" u="sng" dirty="0">
              <a:latin typeface="Arial"/>
              <a:cs typeface="Arial"/>
            </a:endParaRPr>
          </a:p>
        </p:txBody>
      </p:sp>
      <p:sp>
        <p:nvSpPr>
          <p:cNvPr id="3" name="Rectangle 2">
            <a:extLst>
              <a:ext uri="{FF2B5EF4-FFF2-40B4-BE49-F238E27FC236}">
                <a16:creationId xmlns:a16="http://schemas.microsoft.com/office/drawing/2014/main" id="{57FD8D15-0D39-4AE2-BF9D-42D25D823AA3}"/>
              </a:ext>
            </a:extLst>
          </p:cNvPr>
          <p:cNvSpPr/>
          <p:nvPr/>
        </p:nvSpPr>
        <p:spPr>
          <a:xfrm>
            <a:off x="387731" y="3348840"/>
            <a:ext cx="2075825" cy="461665"/>
          </a:xfrm>
          <a:prstGeom prst="rect">
            <a:avLst/>
          </a:prstGeom>
        </p:spPr>
        <p:txBody>
          <a:bodyPr wrap="none">
            <a:spAutoFit/>
          </a:bodyPr>
          <a:lstStyle/>
          <a:p>
            <a:r>
              <a:rPr lang="en-US" sz="2400" b="1" dirty="0">
                <a:solidFill>
                  <a:srgbClr val="000000"/>
                </a:solidFill>
              </a:rPr>
              <a:t>Tuberculosis</a:t>
            </a:r>
          </a:p>
        </p:txBody>
      </p:sp>
    </p:spTree>
    <p:extLst>
      <p:ext uri="{BB962C8B-B14F-4D97-AF65-F5344CB8AC3E}">
        <p14:creationId xmlns:p14="http://schemas.microsoft.com/office/powerpoint/2010/main" val="3323082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116145"/>
            <a:ext cx="8780001" cy="659535"/>
          </a:xfrm>
        </p:spPr>
        <p:txBody>
          <a:bodyPr>
            <a:normAutofit/>
          </a:bodyPr>
          <a:lstStyle/>
          <a:p>
            <a:r>
              <a:rPr lang="en-US" dirty="0"/>
              <a:t>Examples of human impact</a:t>
            </a:r>
          </a:p>
        </p:txBody>
      </p:sp>
      <p:sp>
        <p:nvSpPr>
          <p:cNvPr id="9" name="Text Placeholder 10"/>
          <p:cNvSpPr>
            <a:spLocks noGrp="1"/>
          </p:cNvSpPr>
          <p:nvPr>
            <p:ph type="body" sz="quarter" idx="14"/>
          </p:nvPr>
        </p:nvSpPr>
        <p:spPr>
          <a:xfrm>
            <a:off x="446454" y="1195842"/>
            <a:ext cx="4503436" cy="2416046"/>
          </a:xfrm>
        </p:spPr>
        <p:txBody>
          <a:bodyPr wrap="square">
            <a:spAutoFit/>
          </a:bodyPr>
          <a:lstStyle/>
          <a:p>
            <a:r>
              <a:rPr lang="en-US" sz="2400" b="1" dirty="0">
                <a:solidFill>
                  <a:srgbClr val="000000"/>
                </a:solidFill>
              </a:rPr>
              <a:t>Dental caries (tooth decay)</a:t>
            </a:r>
            <a:endParaRPr lang="en-US" b="1" dirty="0">
              <a:solidFill>
                <a:srgbClr val="000000"/>
              </a:solidFill>
            </a:endParaRPr>
          </a:p>
          <a:p>
            <a:pPr marL="342900" indent="-342900">
              <a:buFont typeface="Arial"/>
              <a:buChar char="•"/>
            </a:pPr>
            <a:r>
              <a:rPr lang="en-US" dirty="0">
                <a:solidFill>
                  <a:srgbClr val="000000"/>
                </a:solidFill>
              </a:rPr>
              <a:t>Plaque consists of bacterial biofilms</a:t>
            </a:r>
          </a:p>
          <a:p>
            <a:pPr marL="342900" indent="-342900">
              <a:buFont typeface="Arial"/>
              <a:buChar char="•"/>
            </a:pPr>
            <a:r>
              <a:rPr lang="en-US" i="1" dirty="0">
                <a:solidFill>
                  <a:srgbClr val="000000"/>
                </a:solidFill>
              </a:rPr>
              <a:t>Streptococcus </a:t>
            </a:r>
            <a:r>
              <a:rPr lang="en-US" i="1" dirty="0" err="1">
                <a:solidFill>
                  <a:srgbClr val="000000"/>
                </a:solidFill>
              </a:rPr>
              <a:t>sobrinus</a:t>
            </a:r>
            <a:r>
              <a:rPr lang="en-US" i="1" dirty="0">
                <a:solidFill>
                  <a:srgbClr val="000000"/>
                </a:solidFill>
              </a:rPr>
              <a:t> </a:t>
            </a:r>
            <a:r>
              <a:rPr lang="en-US" dirty="0">
                <a:solidFill>
                  <a:srgbClr val="000000"/>
                </a:solidFill>
              </a:rPr>
              <a:t>ferments sugar to lactic acid</a:t>
            </a:r>
          </a:p>
          <a:p>
            <a:pPr marL="342900" indent="-342900">
              <a:buFont typeface="Arial"/>
              <a:buChar char="•"/>
            </a:pPr>
            <a:r>
              <a:rPr lang="en-US" dirty="0">
                <a:solidFill>
                  <a:srgbClr val="000000"/>
                </a:solidFill>
              </a:rPr>
              <a:t>Tooth enamel degenerates</a:t>
            </a:r>
          </a:p>
        </p:txBody>
      </p:sp>
      <p:sp>
        <p:nvSpPr>
          <p:cNvPr id="25" name="Text Placeholder 10"/>
          <p:cNvSpPr txBox="1">
            <a:spLocks/>
          </p:cNvSpPr>
          <p:nvPr/>
        </p:nvSpPr>
        <p:spPr>
          <a:xfrm>
            <a:off x="446454" y="4135818"/>
            <a:ext cx="4503436" cy="1661993"/>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1" dirty="0">
                <a:solidFill>
                  <a:srgbClr val="000000"/>
                </a:solidFill>
              </a:rPr>
              <a:t>Peptic ulcers</a:t>
            </a:r>
          </a:p>
          <a:p>
            <a:pPr marL="342900" indent="-342900">
              <a:buFont typeface="Arial"/>
              <a:buChar char="•"/>
            </a:pPr>
            <a:r>
              <a:rPr lang="en-US" i="1" dirty="0">
                <a:solidFill>
                  <a:srgbClr val="000000"/>
                </a:solidFill>
              </a:rPr>
              <a:t>Helicobacter pylori</a:t>
            </a:r>
            <a:r>
              <a:rPr lang="en-US" dirty="0">
                <a:solidFill>
                  <a:srgbClr val="000000"/>
                </a:solidFill>
              </a:rPr>
              <a:t> is the main cause</a:t>
            </a:r>
          </a:p>
          <a:p>
            <a:pPr marL="342900" indent="-342900">
              <a:buFont typeface="Arial"/>
              <a:buChar char="•"/>
            </a:pPr>
            <a:r>
              <a:rPr lang="en-US" dirty="0">
                <a:solidFill>
                  <a:srgbClr val="000000"/>
                </a:solidFill>
              </a:rPr>
              <a:t>Treated with antibiotics</a:t>
            </a:r>
          </a:p>
        </p:txBody>
      </p:sp>
      <p:pic>
        <p:nvPicPr>
          <p:cNvPr id="27" name="Picture 26" descr="Blausen_0864_ToothDec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19898" y="741985"/>
            <a:ext cx="3371938" cy="2687015"/>
          </a:xfrm>
          <a:prstGeom prst="rect">
            <a:avLst/>
          </a:prstGeom>
          <a:ln>
            <a:noFill/>
          </a:ln>
          <a:effectLst/>
        </p:spPr>
      </p:pic>
      <p:pic>
        <p:nvPicPr>
          <p:cNvPr id="28" name="Picture 27" descr="Gastric_Ulcer.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49889" y="3795656"/>
            <a:ext cx="3841947" cy="2305168"/>
          </a:xfrm>
          <a:prstGeom prst="rect">
            <a:avLst/>
          </a:prstGeom>
          <a:ln>
            <a:noFill/>
          </a:ln>
          <a:effectLst/>
        </p:spPr>
      </p:pic>
      <p:sp>
        <p:nvSpPr>
          <p:cNvPr id="29" name="TextBox 28"/>
          <p:cNvSpPr txBox="1"/>
          <p:nvPr/>
        </p:nvSpPr>
        <p:spPr>
          <a:xfrm>
            <a:off x="5803156" y="6463172"/>
            <a:ext cx="3176490" cy="246221"/>
          </a:xfrm>
          <a:prstGeom prst="rect">
            <a:avLst/>
          </a:prstGeom>
          <a:noFill/>
          <a:effectLst/>
        </p:spPr>
        <p:txBody>
          <a:bodyPr wrap="square" rtlCol="0">
            <a:spAutoFit/>
          </a:bodyPr>
          <a:lstStyle/>
          <a:p>
            <a:pPr algn="r"/>
            <a:r>
              <a:rPr lang="en-US" sz="1000" dirty="0">
                <a:cs typeface="Comic Sans MS"/>
              </a:rPr>
              <a:t>Caption: </a:t>
            </a:r>
            <a:r>
              <a:rPr lang="en-US" sz="1000" u="sng" dirty="0">
                <a:cs typeface="Comic Sans MS"/>
              </a:rPr>
              <a:t>Gastric Ulcer</a:t>
            </a:r>
            <a:r>
              <a:rPr lang="en-US" sz="1000" dirty="0">
                <a:cs typeface="Comic Sans MS"/>
              </a:rPr>
              <a:t> (c)</a:t>
            </a:r>
            <a:r>
              <a:rPr lang="en-US" sz="1000" dirty="0" err="1">
                <a:cs typeface="Comic Sans MS"/>
              </a:rPr>
              <a:t>BruceBlaus</a:t>
            </a:r>
            <a:r>
              <a:rPr lang="de-DE" sz="1000" dirty="0">
                <a:cs typeface="Comic Sans MS"/>
              </a:rPr>
              <a:t>, </a:t>
            </a:r>
            <a:r>
              <a:rPr lang="de-DE" sz="1000" u="sng" dirty="0">
                <a:cs typeface="Comic Sans MS"/>
              </a:rPr>
              <a:t>Public domain</a:t>
            </a:r>
            <a:endParaRPr lang="en-US" sz="1000" u="sng" dirty="0">
              <a:cs typeface="Comic Sans MS"/>
            </a:endParaRPr>
          </a:p>
        </p:txBody>
      </p:sp>
      <p:sp>
        <p:nvSpPr>
          <p:cNvPr id="30" name="TextBox 29"/>
          <p:cNvSpPr txBox="1"/>
          <p:nvPr/>
        </p:nvSpPr>
        <p:spPr>
          <a:xfrm>
            <a:off x="4602531" y="6275904"/>
            <a:ext cx="4377116" cy="246221"/>
          </a:xfrm>
          <a:prstGeom prst="rect">
            <a:avLst/>
          </a:prstGeom>
          <a:noFill/>
          <a:effectLst/>
        </p:spPr>
        <p:txBody>
          <a:bodyPr wrap="square" rtlCol="0">
            <a:spAutoFit/>
          </a:bodyPr>
          <a:lstStyle/>
          <a:p>
            <a:pPr algn="r"/>
            <a:r>
              <a:rPr lang="en-US" sz="1000" dirty="0">
                <a:cs typeface="Comic Sans MS"/>
              </a:rPr>
              <a:t>Caption: </a:t>
            </a:r>
            <a:r>
              <a:rPr lang="en-US" sz="1000" u="sng" dirty="0" err="1">
                <a:cs typeface="Comic Sans MS"/>
              </a:rPr>
              <a:t>Blausen</a:t>
            </a:r>
            <a:r>
              <a:rPr lang="en-US" sz="1000" u="sng" dirty="0">
                <a:cs typeface="Comic Sans MS"/>
              </a:rPr>
              <a:t> 0864 </a:t>
            </a:r>
            <a:r>
              <a:rPr lang="en-US" sz="1000" u="sng" dirty="0" err="1">
                <a:cs typeface="Comic Sans MS"/>
              </a:rPr>
              <a:t>ToothDecay</a:t>
            </a:r>
            <a:r>
              <a:rPr lang="en-US" sz="1000" dirty="0">
                <a:cs typeface="Comic Sans MS"/>
              </a:rPr>
              <a:t> (c)KDS4444</a:t>
            </a:r>
            <a:r>
              <a:rPr lang="de-DE" sz="1000" dirty="0">
                <a:cs typeface="Comic Sans MS"/>
              </a:rPr>
              <a:t>, </a:t>
            </a:r>
            <a:r>
              <a:rPr lang="de-DE" sz="1000" u="sng" dirty="0">
                <a:cs typeface="Comic Sans MS"/>
              </a:rPr>
              <a:t>Public domain</a:t>
            </a:r>
            <a:endParaRPr lang="en-US" sz="1000" u="sng" dirty="0">
              <a:cs typeface="Comic Sans MS"/>
            </a:endParaRPr>
          </a:p>
        </p:txBody>
      </p:sp>
    </p:spTree>
    <p:extLst>
      <p:ext uri="{BB962C8B-B14F-4D97-AF65-F5344CB8AC3E}">
        <p14:creationId xmlns:p14="http://schemas.microsoft.com/office/powerpoint/2010/main" val="3779684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130771"/>
            <a:ext cx="8780001" cy="659535"/>
          </a:xfrm>
        </p:spPr>
        <p:txBody>
          <a:bodyPr>
            <a:normAutofit/>
          </a:bodyPr>
          <a:lstStyle/>
          <a:p>
            <a:r>
              <a:rPr lang="en-US" dirty="0"/>
              <a:t>Examples of human impact</a:t>
            </a:r>
          </a:p>
        </p:txBody>
      </p:sp>
      <p:sp>
        <p:nvSpPr>
          <p:cNvPr id="9" name="Text Placeholder 10"/>
          <p:cNvSpPr>
            <a:spLocks noGrp="1"/>
          </p:cNvSpPr>
          <p:nvPr>
            <p:ph type="body" sz="quarter" idx="14"/>
          </p:nvPr>
        </p:nvSpPr>
        <p:spPr>
          <a:xfrm>
            <a:off x="446453" y="4088887"/>
            <a:ext cx="8248419" cy="2296013"/>
          </a:xfrm>
        </p:spPr>
        <p:txBody>
          <a:bodyPr wrap="square">
            <a:spAutoFit/>
          </a:bodyPr>
          <a:lstStyle/>
          <a:p>
            <a:pPr marL="285750" indent="-285750">
              <a:buFont typeface="Arial"/>
              <a:buChar char="•"/>
            </a:pPr>
            <a:r>
              <a:rPr lang="en-US" sz="1800" dirty="0">
                <a:solidFill>
                  <a:srgbClr val="000000"/>
                </a:solidFill>
              </a:rPr>
              <a:t>The (a) Great Plague of London killed an estimated 200,000 people, or about twenty percent of the city’s population. </a:t>
            </a:r>
          </a:p>
          <a:p>
            <a:pPr marL="285750" indent="-285750">
              <a:buFont typeface="Arial"/>
              <a:buChar char="•"/>
            </a:pPr>
            <a:r>
              <a:rPr lang="en-US" sz="1800" dirty="0">
                <a:solidFill>
                  <a:srgbClr val="000000"/>
                </a:solidFill>
              </a:rPr>
              <a:t>The causative agent, the (b) bacterium </a:t>
            </a:r>
            <a:r>
              <a:rPr lang="en-US" sz="1800" i="1" dirty="0">
                <a:solidFill>
                  <a:srgbClr val="000000"/>
                </a:solidFill>
              </a:rPr>
              <a:t>Yersinia </a:t>
            </a:r>
            <a:r>
              <a:rPr lang="en-US" sz="1800" i="1" dirty="0" err="1">
                <a:solidFill>
                  <a:srgbClr val="000000"/>
                </a:solidFill>
              </a:rPr>
              <a:t>pestis</a:t>
            </a:r>
            <a:r>
              <a:rPr lang="en-US" sz="1800" dirty="0">
                <a:solidFill>
                  <a:srgbClr val="000000"/>
                </a:solidFill>
              </a:rPr>
              <a:t>, is a Gram-negative, rod-shaped bacterium from the class Gamma </a:t>
            </a:r>
            <a:r>
              <a:rPr lang="en-US" sz="1800" dirty="0" err="1">
                <a:solidFill>
                  <a:srgbClr val="000000"/>
                </a:solidFill>
              </a:rPr>
              <a:t>Proteobacteria</a:t>
            </a:r>
            <a:r>
              <a:rPr lang="en-US" sz="1800" dirty="0">
                <a:solidFill>
                  <a:srgbClr val="000000"/>
                </a:solidFill>
              </a:rPr>
              <a:t>. </a:t>
            </a:r>
          </a:p>
          <a:p>
            <a:pPr marL="285750" indent="-285750">
              <a:buFont typeface="Arial"/>
              <a:buChar char="•"/>
            </a:pPr>
            <a:r>
              <a:rPr lang="en-US" sz="1800" dirty="0">
                <a:solidFill>
                  <a:srgbClr val="000000"/>
                </a:solidFill>
              </a:rPr>
              <a:t>The disease is transmitted through the bite of an infected flea, which is infected by a rodent. Symptoms include swollen lymph nodes, fever, seizure, vomiting of blood, and (c) gangrene. </a:t>
            </a:r>
          </a:p>
        </p:txBody>
      </p:sp>
      <p:pic>
        <p:nvPicPr>
          <p:cNvPr id="20" name="Picture Placeholder 3" descr="Figure_B22_04_01.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462" b="-245"/>
          <a:stretch/>
        </p:blipFill>
        <p:spPr>
          <a:xfrm>
            <a:off x="686658" y="953223"/>
            <a:ext cx="7768007" cy="3039556"/>
          </a:xfrm>
          <a:prstGeom prst="rect">
            <a:avLst/>
          </a:prstGeom>
          <a:ln>
            <a:noFill/>
          </a:ln>
          <a:effectLst/>
        </p:spPr>
      </p:pic>
      <p:sp>
        <p:nvSpPr>
          <p:cNvPr id="23"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234484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Prokaryotic Diversity</a:t>
            </a:r>
          </a:p>
        </p:txBody>
      </p:sp>
      <p:sp>
        <p:nvSpPr>
          <p:cNvPr id="11" name="Text Placeholder 10"/>
          <p:cNvSpPr>
            <a:spLocks noGrp="1"/>
          </p:cNvSpPr>
          <p:nvPr>
            <p:ph type="body" sz="quarter" idx="14"/>
          </p:nvPr>
        </p:nvSpPr>
        <p:spPr>
          <a:xfrm>
            <a:off x="293087" y="4098160"/>
            <a:ext cx="4195569" cy="2062103"/>
          </a:xfrm>
        </p:spPr>
        <p:txBody>
          <a:bodyPr wrap="square">
            <a:spAutoFit/>
          </a:bodyPr>
          <a:lstStyle/>
          <a:p>
            <a:pPr marL="342900" indent="-342900">
              <a:buFont typeface="Arial"/>
              <a:buChar char="•"/>
            </a:pPr>
            <a:r>
              <a:rPr lang="en-US" dirty="0">
                <a:solidFill>
                  <a:srgbClr val="000000"/>
                </a:solidFill>
              </a:rPr>
              <a:t>Another extreme environment is The Dead Sea, which is hypersaline. These </a:t>
            </a:r>
            <a:r>
              <a:rPr lang="en-US" dirty="0" err="1">
                <a:solidFill>
                  <a:srgbClr val="000000"/>
                </a:solidFill>
              </a:rPr>
              <a:t>halobacteria</a:t>
            </a:r>
            <a:r>
              <a:rPr lang="en-US" dirty="0">
                <a:solidFill>
                  <a:srgbClr val="000000"/>
                </a:solidFill>
              </a:rPr>
              <a:t> (salt-loving bacteria) cells can form salt-tolerant bacterial mats. </a:t>
            </a:r>
            <a:r>
              <a:rPr lang="en-US" sz="1400" dirty="0"/>
              <a:t>(credit a: Julien </a:t>
            </a:r>
            <a:r>
              <a:rPr lang="en-US" sz="1400" dirty="0" err="1"/>
              <a:t>Menichini</a:t>
            </a:r>
            <a:r>
              <a:rPr lang="en-US" sz="1400" dirty="0"/>
              <a:t>; credit b: NASA; scale-bar data from Matt Russell)</a:t>
            </a:r>
            <a:endParaRPr lang="en-US" sz="1400" dirty="0">
              <a:solidFill>
                <a:srgbClr val="000000"/>
              </a:solidFill>
            </a:endParaRPr>
          </a:p>
        </p:txBody>
      </p:sp>
      <p:pic>
        <p:nvPicPr>
          <p:cNvPr id="6" name="Picture Placeholder 5" descr="Figure_B22_01_05.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3051" r="46469" b="-1382"/>
          <a:stretch/>
        </p:blipFill>
        <p:spPr>
          <a:xfrm>
            <a:off x="457200" y="774638"/>
            <a:ext cx="4316135" cy="3445024"/>
          </a:xfrm>
          <a:prstGeom prst="rect">
            <a:avLst/>
          </a:prstGeom>
          <a:ln>
            <a:noFill/>
          </a:ln>
          <a:effectLst/>
        </p:spPr>
      </p:pic>
      <p:sp>
        <p:nvSpPr>
          <p:cNvPr id="10" name="TextBox 3"/>
          <p:cNvSpPr txBox="1"/>
          <p:nvPr/>
        </p:nvSpPr>
        <p:spPr>
          <a:xfrm>
            <a:off x="3568486" y="6327072"/>
            <a:ext cx="541947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3"/>
              </a:rPr>
              <a:t>http://cnx.org/contents/185cbf87-c72e-48f5-b51e-f14f21b5eabd@10.61</a:t>
            </a:r>
            <a:endParaRPr lang="en-US" sz="1000" u="sng" dirty="0"/>
          </a:p>
          <a:p>
            <a:pPr algn="r"/>
            <a:r>
              <a:rPr lang="en-US" sz="1000" dirty="0">
                <a:cs typeface="Comic Sans MS"/>
              </a:rPr>
              <a:t>Credit a: </a:t>
            </a:r>
            <a:r>
              <a:rPr lang="en-US" sz="1000" dirty="0" err="1">
                <a:cs typeface="Comic Sans MS"/>
              </a:rPr>
              <a:t>Julien</a:t>
            </a:r>
            <a:r>
              <a:rPr lang="en-US" sz="1000" dirty="0">
                <a:cs typeface="Comic Sans MS"/>
              </a:rPr>
              <a:t> </a:t>
            </a:r>
            <a:r>
              <a:rPr lang="en-US" sz="1000" dirty="0" err="1">
                <a:cs typeface="Comic Sans MS"/>
              </a:rPr>
              <a:t>Menichini</a:t>
            </a:r>
            <a:r>
              <a:rPr lang="en-US" sz="1000" dirty="0">
                <a:cs typeface="Comic Sans MS"/>
              </a:rPr>
              <a:t>; credit b: NASA; scale-bar data from Matt Russell</a:t>
            </a:r>
          </a:p>
        </p:txBody>
      </p:sp>
      <p:pic>
        <p:nvPicPr>
          <p:cNvPr id="7" name="Picture Placeholder 5" descr="Figure_B22_01_05.jpg">
            <a:extLst>
              <a:ext uri="{FF2B5EF4-FFF2-40B4-BE49-F238E27FC236}">
                <a16:creationId xmlns:a16="http://schemas.microsoft.com/office/drawing/2014/main" id="{8D49909F-909B-45F7-87C1-D9321455452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59479" t="-1207" r="463" b="-2052"/>
          <a:stretch/>
        </p:blipFill>
        <p:spPr>
          <a:xfrm>
            <a:off x="457200" y="829819"/>
            <a:ext cx="1640781" cy="1730442"/>
          </a:xfrm>
          <a:prstGeom prst="rect">
            <a:avLst/>
          </a:prstGeom>
          <a:ln>
            <a:noFill/>
          </a:ln>
          <a:effectLst/>
        </p:spPr>
      </p:pic>
      <p:pic>
        <p:nvPicPr>
          <p:cNvPr id="8" name="Figure" descr="This micrograph shows an oval Deinococcus about 2.5 microns in diameter cell dividing.">
            <a:extLst>
              <a:ext uri="{FF2B5EF4-FFF2-40B4-BE49-F238E27FC236}">
                <a16:creationId xmlns:a16="http://schemas.microsoft.com/office/drawing/2014/main" id="{9858F7CB-BAA5-40D6-BAAE-63D2055A59CB}"/>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926" b="1243"/>
          <a:stretch/>
        </p:blipFill>
        <p:spPr>
          <a:xfrm>
            <a:off x="5303721" y="415786"/>
            <a:ext cx="3172904" cy="3566160"/>
          </a:xfrm>
          <a:prstGeom prst="rect">
            <a:avLst/>
          </a:prstGeom>
        </p:spPr>
      </p:pic>
      <p:sp>
        <p:nvSpPr>
          <p:cNvPr id="9" name="Text Placeholder 10">
            <a:extLst>
              <a:ext uri="{FF2B5EF4-FFF2-40B4-BE49-F238E27FC236}">
                <a16:creationId xmlns:a16="http://schemas.microsoft.com/office/drawing/2014/main" id="{50FDF877-B555-4A00-823E-730BB57C3385}"/>
              </a:ext>
            </a:extLst>
          </p:cNvPr>
          <p:cNvSpPr txBox="1">
            <a:spLocks/>
          </p:cNvSpPr>
          <p:nvPr/>
        </p:nvSpPr>
        <p:spPr>
          <a:xfrm>
            <a:off x="4792389" y="4098160"/>
            <a:ext cx="4195569" cy="1754326"/>
          </a:xfrm>
          <a:prstGeom prst="rect">
            <a:avLst/>
          </a:prstGeom>
        </p:spPr>
        <p:txBody>
          <a:bodyPr vert="horz" wrap="square" lIns="91440" tIns="45720" rIns="91440" bIns="45720" rtlCol="0">
            <a:sp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Arial"/>
              <a:buChar char="•"/>
            </a:pPr>
            <a:r>
              <a:rPr lang="en-US" dirty="0">
                <a:solidFill>
                  <a:srgbClr val="000000"/>
                </a:solidFill>
              </a:rPr>
              <a:t>Radiation-tolerant prokaryotes have DNA repair mechanisms that allow it to reconstruct its chromosome.</a:t>
            </a:r>
            <a:r>
              <a:rPr lang="en-US" dirty="0">
                <a:solidFill>
                  <a:schemeClr val="tx1"/>
                </a:solidFill>
              </a:rPr>
              <a:t> </a:t>
            </a:r>
            <a:r>
              <a:rPr lang="en-US" sz="1400" dirty="0">
                <a:solidFill>
                  <a:schemeClr val="tx1"/>
                </a:solidFill>
              </a:rPr>
              <a:t>(credit: modification of work by Michael Daly; scale-bar data from Matt Russell)</a:t>
            </a:r>
            <a:endParaRPr lang="en-US" sz="1400" dirty="0">
              <a:solidFill>
                <a:srgbClr val="000000"/>
              </a:solidFill>
            </a:endParaRPr>
          </a:p>
        </p:txBody>
      </p:sp>
    </p:spTree>
    <p:extLst>
      <p:ext uri="{BB962C8B-B14F-4D97-AF65-F5344CB8AC3E}">
        <p14:creationId xmlns:p14="http://schemas.microsoft.com/office/powerpoint/2010/main" val="4027224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130771"/>
            <a:ext cx="8780001" cy="481625"/>
          </a:xfrm>
        </p:spPr>
        <p:txBody>
          <a:bodyPr>
            <a:normAutofit/>
          </a:bodyPr>
          <a:lstStyle/>
          <a:p>
            <a:r>
              <a:rPr lang="en-US" dirty="0"/>
              <a:t>Examples of human impact</a:t>
            </a:r>
          </a:p>
        </p:txBody>
      </p:sp>
      <p:sp>
        <p:nvSpPr>
          <p:cNvPr id="9" name="Text Placeholder 10"/>
          <p:cNvSpPr>
            <a:spLocks noGrp="1"/>
          </p:cNvSpPr>
          <p:nvPr>
            <p:ph type="body" sz="quarter" idx="14"/>
          </p:nvPr>
        </p:nvSpPr>
        <p:spPr>
          <a:xfrm>
            <a:off x="303942" y="3545280"/>
            <a:ext cx="8586322" cy="2908489"/>
          </a:xfrm>
        </p:spPr>
        <p:txBody>
          <a:bodyPr wrap="square">
            <a:spAutoFit/>
          </a:bodyPr>
          <a:lstStyle/>
          <a:p>
            <a:pPr marL="285750" indent="-285750">
              <a:lnSpc>
                <a:spcPts val="1800"/>
              </a:lnSpc>
              <a:buFont typeface="Arial"/>
              <a:buChar char="•"/>
            </a:pPr>
            <a:r>
              <a:rPr lang="en-US" sz="1500" dirty="0">
                <a:solidFill>
                  <a:srgbClr val="000000"/>
                </a:solidFill>
              </a:rPr>
              <a:t>Lyme disease may result in (a) a characteristic bullseye rash. </a:t>
            </a:r>
          </a:p>
          <a:p>
            <a:pPr marL="285750" indent="-285750">
              <a:lnSpc>
                <a:spcPts val="1800"/>
              </a:lnSpc>
              <a:buFont typeface="Arial"/>
              <a:buChar char="•"/>
            </a:pPr>
            <a:r>
              <a:rPr lang="en-US" sz="1500" dirty="0">
                <a:solidFill>
                  <a:srgbClr val="000000"/>
                </a:solidFill>
              </a:rPr>
              <a:t>The disease is caused by a (b) Gram-negative spirochete bacterium of the genus </a:t>
            </a:r>
            <a:r>
              <a:rPr lang="en-US" sz="1500" i="1" dirty="0" err="1">
                <a:solidFill>
                  <a:srgbClr val="000000"/>
                </a:solidFill>
              </a:rPr>
              <a:t>Borellia</a:t>
            </a:r>
            <a:r>
              <a:rPr lang="en-US" sz="1500" dirty="0">
                <a:solidFill>
                  <a:srgbClr val="000000"/>
                </a:solidFill>
              </a:rPr>
              <a:t>. </a:t>
            </a:r>
          </a:p>
          <a:p>
            <a:pPr marL="285750" indent="-285750">
              <a:lnSpc>
                <a:spcPts val="1800"/>
              </a:lnSpc>
              <a:buFont typeface="Arial"/>
              <a:buChar char="•"/>
            </a:pPr>
            <a:r>
              <a:rPr lang="en-US" sz="1500" dirty="0">
                <a:solidFill>
                  <a:srgbClr val="000000"/>
                </a:solidFill>
              </a:rPr>
              <a:t>The bacteria (c) infect ticks, which in turns infect mice. </a:t>
            </a:r>
          </a:p>
          <a:p>
            <a:pPr marL="285750" indent="-285750">
              <a:lnSpc>
                <a:spcPts val="1800"/>
              </a:lnSpc>
              <a:buFont typeface="Arial"/>
              <a:buChar char="•"/>
            </a:pPr>
            <a:r>
              <a:rPr lang="en-US" sz="1500" dirty="0">
                <a:solidFill>
                  <a:srgbClr val="000000"/>
                </a:solidFill>
              </a:rPr>
              <a:t>Deer are the preferred secondary host, but the ticks also may feed on humans. </a:t>
            </a:r>
          </a:p>
          <a:p>
            <a:pPr marL="285750" indent="-285750">
              <a:lnSpc>
                <a:spcPts val="1800"/>
              </a:lnSpc>
              <a:buFont typeface="Arial"/>
              <a:buChar char="•"/>
            </a:pPr>
            <a:r>
              <a:rPr lang="en-US" sz="1500" dirty="0">
                <a:solidFill>
                  <a:srgbClr val="000000"/>
                </a:solidFill>
              </a:rPr>
              <a:t>Untreated, the disease causes chronic disorders in the nervous system, eyes, joints, and heart. </a:t>
            </a:r>
          </a:p>
          <a:p>
            <a:pPr marL="285750" indent="-285750">
              <a:lnSpc>
                <a:spcPts val="1800"/>
              </a:lnSpc>
              <a:buFont typeface="Arial"/>
              <a:buChar char="•"/>
            </a:pPr>
            <a:r>
              <a:rPr lang="en-US" sz="1500" dirty="0">
                <a:solidFill>
                  <a:srgbClr val="000000"/>
                </a:solidFill>
              </a:rPr>
              <a:t>The disease is named after Lyme, Connecticut, where an outbreak occurred in 1982 and has subsequently spread. </a:t>
            </a:r>
          </a:p>
          <a:p>
            <a:pPr marL="285750" indent="-285750">
              <a:lnSpc>
                <a:spcPts val="1800"/>
              </a:lnSpc>
              <a:buFont typeface="Arial"/>
              <a:buChar char="•"/>
            </a:pPr>
            <a:r>
              <a:rPr lang="en-US" sz="1500" dirty="0">
                <a:solidFill>
                  <a:srgbClr val="000000"/>
                </a:solidFill>
              </a:rPr>
              <a:t>The disease is not new, however. Genetic evidence suggests that </a:t>
            </a:r>
            <a:r>
              <a:rPr lang="en-US" sz="1500" dirty="0" err="1">
                <a:solidFill>
                  <a:srgbClr val="000000"/>
                </a:solidFill>
              </a:rPr>
              <a:t>Ötzi</a:t>
            </a:r>
            <a:r>
              <a:rPr lang="en-US" sz="1500" dirty="0">
                <a:solidFill>
                  <a:srgbClr val="000000"/>
                </a:solidFill>
              </a:rPr>
              <a:t> the Iceman, a 5,300-year-old mummy found in the Alps, was infected with </a:t>
            </a:r>
            <a:r>
              <a:rPr lang="en-US" sz="1500" i="1" dirty="0" err="1">
                <a:solidFill>
                  <a:srgbClr val="000000"/>
                </a:solidFill>
              </a:rPr>
              <a:t>Borellia</a:t>
            </a:r>
            <a:r>
              <a:rPr lang="en-US" sz="1500" dirty="0">
                <a:solidFill>
                  <a:srgbClr val="000000"/>
                </a:solidFill>
              </a:rPr>
              <a:t>. </a:t>
            </a:r>
          </a:p>
        </p:txBody>
      </p:sp>
      <p:sp>
        <p:nvSpPr>
          <p:cNvPr id="23"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pic>
        <p:nvPicPr>
          <p:cNvPr id="7" name="Picture Placeholder 3" descr="Figure_B22_04_08.jpg"/>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614" b="-614"/>
          <a:stretch>
            <a:fillRect/>
          </a:stretch>
        </p:blipFill>
        <p:spPr>
          <a:xfrm>
            <a:off x="1559777" y="771246"/>
            <a:ext cx="6024447" cy="2615184"/>
          </a:xfrm>
          <a:prstGeom prst="rect">
            <a:avLst/>
          </a:prstGeom>
          <a:ln>
            <a:noFill/>
          </a:ln>
          <a:effectLst/>
        </p:spPr>
      </p:pic>
    </p:spTree>
    <p:extLst>
      <p:ext uri="{BB962C8B-B14F-4D97-AF65-F5344CB8AC3E}">
        <p14:creationId xmlns:p14="http://schemas.microsoft.com/office/powerpoint/2010/main" val="250036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7"/>
            <a:ext cx="8780001" cy="400110"/>
          </a:xfrm>
        </p:spPr>
        <p:txBody>
          <a:bodyPr>
            <a:normAutofit fontScale="90000"/>
          </a:bodyPr>
          <a:lstStyle/>
          <a:p>
            <a:r>
              <a:rPr lang="en-US" dirty="0"/>
              <a:t>Examples of human impact</a:t>
            </a:r>
          </a:p>
        </p:txBody>
      </p:sp>
      <p:sp>
        <p:nvSpPr>
          <p:cNvPr id="9" name="Text Placeholder 10"/>
          <p:cNvSpPr>
            <a:spLocks noGrp="1"/>
          </p:cNvSpPr>
          <p:nvPr>
            <p:ph type="body" sz="quarter" idx="14"/>
          </p:nvPr>
        </p:nvSpPr>
        <p:spPr>
          <a:xfrm>
            <a:off x="303942" y="3332003"/>
            <a:ext cx="8586322" cy="2674578"/>
          </a:xfrm>
        </p:spPr>
        <p:txBody>
          <a:bodyPr wrap="square">
            <a:spAutoFit/>
          </a:bodyPr>
          <a:lstStyle/>
          <a:p>
            <a:pPr marL="285750" indent="-285750">
              <a:lnSpc>
                <a:spcPts val="1800"/>
              </a:lnSpc>
              <a:buFont typeface="Arial"/>
              <a:buChar char="•"/>
            </a:pPr>
            <a:r>
              <a:rPr lang="en-US" sz="1600" dirty="0">
                <a:solidFill>
                  <a:srgbClr val="000000"/>
                </a:solidFill>
              </a:rPr>
              <a:t>(a) Vegetable sprouts grown at an organic farm were the cause of an (b) </a:t>
            </a:r>
            <a:r>
              <a:rPr lang="en-US" sz="1600" i="1" dirty="0">
                <a:solidFill>
                  <a:srgbClr val="000000"/>
                </a:solidFill>
              </a:rPr>
              <a:t>E. coli </a:t>
            </a:r>
            <a:r>
              <a:rPr lang="en-US" sz="1600" dirty="0">
                <a:solidFill>
                  <a:srgbClr val="000000"/>
                </a:solidFill>
              </a:rPr>
              <a:t>outbreak that killed 32 people and sickened 3,800 in Germany in 2011. </a:t>
            </a:r>
          </a:p>
          <a:p>
            <a:pPr marL="285750" indent="-285750">
              <a:lnSpc>
                <a:spcPts val="1800"/>
              </a:lnSpc>
              <a:buFont typeface="Arial"/>
              <a:buChar char="•"/>
            </a:pPr>
            <a:r>
              <a:rPr lang="en-US" sz="1600" dirty="0">
                <a:solidFill>
                  <a:srgbClr val="000000"/>
                </a:solidFill>
              </a:rPr>
              <a:t>The strain responsible, </a:t>
            </a:r>
            <a:r>
              <a:rPr lang="en-US" sz="1600" i="1" dirty="0">
                <a:solidFill>
                  <a:srgbClr val="000000"/>
                </a:solidFill>
              </a:rPr>
              <a:t>E. coli </a:t>
            </a:r>
            <a:r>
              <a:rPr lang="en-US" sz="1600" dirty="0">
                <a:solidFill>
                  <a:srgbClr val="000000"/>
                </a:solidFill>
              </a:rPr>
              <a:t>O104:H4, produces Shiga toxin, a substance that inhibits protein synthesis in the host cell. </a:t>
            </a:r>
          </a:p>
          <a:p>
            <a:pPr marL="285750" indent="-285750">
              <a:lnSpc>
                <a:spcPts val="1800"/>
              </a:lnSpc>
              <a:buFont typeface="Arial"/>
              <a:buChar char="•"/>
            </a:pPr>
            <a:r>
              <a:rPr lang="en-US" sz="1600" dirty="0">
                <a:solidFill>
                  <a:srgbClr val="000000"/>
                </a:solidFill>
              </a:rPr>
              <a:t>The toxin (c) destroys red blood, cells resulting in bloody diarrhea. </a:t>
            </a:r>
          </a:p>
          <a:p>
            <a:pPr marL="285750" indent="-285750">
              <a:lnSpc>
                <a:spcPts val="1800"/>
              </a:lnSpc>
              <a:buFont typeface="Arial"/>
              <a:buChar char="•"/>
            </a:pPr>
            <a:r>
              <a:rPr lang="en-US" sz="1600" dirty="0">
                <a:solidFill>
                  <a:srgbClr val="000000"/>
                </a:solidFill>
              </a:rPr>
              <a:t>Deformed red blood cells clog the capillaries of the kidney, which can lead to kidney failure. </a:t>
            </a:r>
          </a:p>
          <a:p>
            <a:pPr marL="285750" indent="-285750">
              <a:lnSpc>
                <a:spcPts val="1800"/>
              </a:lnSpc>
              <a:buFont typeface="Arial"/>
              <a:buChar char="•"/>
            </a:pPr>
            <a:r>
              <a:rPr lang="en-US" sz="1600" dirty="0">
                <a:solidFill>
                  <a:srgbClr val="000000"/>
                </a:solidFill>
              </a:rPr>
              <a:t>Kidney failure is usually reversible, but some patients experience kidney problems years later. </a:t>
            </a:r>
          </a:p>
        </p:txBody>
      </p:sp>
      <p:sp>
        <p:nvSpPr>
          <p:cNvPr id="23" name="TextBox 3"/>
          <p:cNvSpPr txBox="1"/>
          <p:nvPr/>
        </p:nvSpPr>
        <p:spPr>
          <a:xfrm>
            <a:off x="3568486" y="6361592"/>
            <a:ext cx="5419472"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u="sng" dirty="0"/>
          </a:p>
          <a:p>
            <a:pPr algn="r"/>
            <a:r>
              <a:rPr lang="ro-RO" sz="1000" dirty="0">
                <a:cs typeface="Comic Sans MS"/>
              </a:rPr>
              <a:t>Credit c: NIDDK, NIH</a:t>
            </a:r>
            <a:endParaRPr lang="en-US" sz="1000" dirty="0">
              <a:cs typeface="Comic Sans MS"/>
            </a:endParaRPr>
          </a:p>
        </p:txBody>
      </p:sp>
      <p:pic>
        <p:nvPicPr>
          <p:cNvPr id="8" name="Picture Placeholder 3" descr="Figure_B22_04_04abc.jpg"/>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1463" b="210"/>
          <a:stretch/>
        </p:blipFill>
        <p:spPr>
          <a:xfrm>
            <a:off x="624434" y="870897"/>
            <a:ext cx="8062913" cy="2214535"/>
          </a:xfrm>
          <a:prstGeom prst="rect">
            <a:avLst/>
          </a:prstGeom>
          <a:ln>
            <a:noFill/>
          </a:ln>
          <a:effectLst/>
        </p:spPr>
      </p:pic>
    </p:spTree>
    <p:extLst>
      <p:ext uri="{BB962C8B-B14F-4D97-AF65-F5344CB8AC3E}">
        <p14:creationId xmlns:p14="http://schemas.microsoft.com/office/powerpoint/2010/main" val="1527547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Human Bacterial Disease</a:t>
            </a:r>
          </a:p>
        </p:txBody>
      </p:sp>
      <p:sp>
        <p:nvSpPr>
          <p:cNvPr id="9" name="Text Placeholder 10"/>
          <p:cNvSpPr>
            <a:spLocks noGrp="1"/>
          </p:cNvSpPr>
          <p:nvPr>
            <p:ph type="body" sz="quarter" idx="14"/>
          </p:nvPr>
        </p:nvSpPr>
        <p:spPr>
          <a:xfrm>
            <a:off x="303942" y="5234504"/>
            <a:ext cx="8586322" cy="341119"/>
          </a:xfrm>
        </p:spPr>
        <p:txBody>
          <a:bodyPr wrap="square">
            <a:spAutoFit/>
          </a:bodyPr>
          <a:lstStyle/>
          <a:p>
            <a:pPr marL="285750" indent="-285750">
              <a:lnSpc>
                <a:spcPts val="1800"/>
              </a:lnSpc>
              <a:buFont typeface="Arial"/>
              <a:buChar char="•"/>
            </a:pPr>
            <a:r>
              <a:rPr lang="en-US" sz="2200" dirty="0">
                <a:solidFill>
                  <a:srgbClr val="000000"/>
                </a:solidFill>
              </a:rPr>
              <a:t>Vaccinations slow the spread of communicable diseases. </a:t>
            </a:r>
          </a:p>
        </p:txBody>
      </p:sp>
      <p:sp>
        <p:nvSpPr>
          <p:cNvPr id="23" name="TextBox 3"/>
          <p:cNvSpPr txBox="1"/>
          <p:nvPr/>
        </p:nvSpPr>
        <p:spPr>
          <a:xfrm>
            <a:off x="3596346" y="6054819"/>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u="sng" dirty="0"/>
          </a:p>
        </p:txBody>
      </p:sp>
      <p:pic>
        <p:nvPicPr>
          <p:cNvPr id="14" name="Picture Placeholder 2" descr="Figure_B22_04_06.jpg"/>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00" r="-471"/>
          <a:stretch/>
        </p:blipFill>
        <p:spPr>
          <a:xfrm>
            <a:off x="399976" y="1068155"/>
            <a:ext cx="5531077" cy="3692399"/>
          </a:xfrm>
          <a:prstGeom prst="rect">
            <a:avLst/>
          </a:prstGeom>
          <a:ln>
            <a:noFill/>
          </a:ln>
          <a:effectLst/>
        </p:spPr>
      </p:pic>
      <p:sp>
        <p:nvSpPr>
          <p:cNvPr id="15" name="TextBox 14"/>
          <p:cNvSpPr txBox="1"/>
          <p:nvPr/>
        </p:nvSpPr>
        <p:spPr>
          <a:xfrm>
            <a:off x="206247" y="6253390"/>
            <a:ext cx="8809571" cy="246221"/>
          </a:xfrm>
          <a:prstGeom prst="rect">
            <a:avLst/>
          </a:prstGeom>
          <a:noFill/>
          <a:effectLst/>
        </p:spPr>
        <p:txBody>
          <a:bodyPr wrap="square" rtlCol="0">
            <a:spAutoFit/>
          </a:bodyPr>
          <a:lstStyle/>
          <a:p>
            <a:pPr algn="r"/>
            <a:r>
              <a:rPr lang="en-US" sz="1000" dirty="0">
                <a:cs typeface="Comic Sans MS"/>
              </a:rPr>
              <a:t>Caption: </a:t>
            </a:r>
            <a:r>
              <a:rPr lang="en-US" sz="1000" u="sng" dirty="0"/>
              <a:t>A woman receiving a vaccination shot from her doctor</a:t>
            </a:r>
            <a:r>
              <a:rPr lang="en-US" sz="1000" dirty="0">
                <a:cs typeface="Comic Sans MS"/>
              </a:rPr>
              <a:t> (c)</a:t>
            </a:r>
            <a:r>
              <a:rPr lang="en-US" sz="1000" dirty="0"/>
              <a:t> CDC/ Judy Schmidt acquired from Public Health Image Library</a:t>
            </a:r>
            <a:r>
              <a:rPr lang="de-DE" sz="1000" dirty="0">
                <a:cs typeface="Comic Sans MS"/>
              </a:rPr>
              <a:t>, </a:t>
            </a:r>
            <a:r>
              <a:rPr lang="de-DE" sz="1000" u="sng" dirty="0">
                <a:cs typeface="Comic Sans MS"/>
              </a:rPr>
              <a:t>Public domain</a:t>
            </a:r>
            <a:endParaRPr lang="en-US" sz="1000" u="sng" dirty="0">
              <a:cs typeface="Comic Sans MS"/>
            </a:endParaRPr>
          </a:p>
        </p:txBody>
      </p:sp>
      <p:grpSp>
        <p:nvGrpSpPr>
          <p:cNvPr id="5" name="Group 4"/>
          <p:cNvGrpSpPr/>
          <p:nvPr/>
        </p:nvGrpSpPr>
        <p:grpSpPr>
          <a:xfrm>
            <a:off x="6044586" y="1068155"/>
            <a:ext cx="2789253" cy="3692399"/>
            <a:chOff x="6143942" y="1071352"/>
            <a:chExt cx="2789253" cy="3692399"/>
          </a:xfrm>
        </p:grpSpPr>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43942" y="1071352"/>
              <a:ext cx="2789253" cy="1843003"/>
            </a:xfrm>
            <a:prstGeom prst="rect">
              <a:avLst/>
            </a:prstGeom>
            <a:ln>
              <a:noFill/>
            </a:ln>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942" y="2914355"/>
              <a:ext cx="2789253" cy="1849396"/>
            </a:xfrm>
            <a:prstGeom prst="rect">
              <a:avLst/>
            </a:prstGeom>
            <a:ln>
              <a:noFill/>
            </a:ln>
            <a:effectLst/>
          </p:spPr>
        </p:pic>
      </p:grpSp>
      <p:sp>
        <p:nvSpPr>
          <p:cNvPr id="18" name="TextBox 17"/>
          <p:cNvSpPr txBox="1"/>
          <p:nvPr/>
        </p:nvSpPr>
        <p:spPr>
          <a:xfrm>
            <a:off x="313136" y="6445331"/>
            <a:ext cx="8702682" cy="246221"/>
          </a:xfrm>
          <a:prstGeom prst="rect">
            <a:avLst/>
          </a:prstGeom>
          <a:noFill/>
          <a:effectLst/>
        </p:spPr>
        <p:txBody>
          <a:bodyPr wrap="square" rtlCol="0">
            <a:spAutoFit/>
          </a:bodyPr>
          <a:lstStyle/>
          <a:p>
            <a:pPr algn="r"/>
            <a:r>
              <a:rPr lang="en-US" sz="1000" dirty="0">
                <a:cs typeface="Comic Sans MS"/>
              </a:rPr>
              <a:t>Caption: </a:t>
            </a:r>
            <a:r>
              <a:rPr lang="en-US" sz="1000" u="sng" dirty="0"/>
              <a:t>GI gets a nasal flu vaccination at Guantanamo</a:t>
            </a:r>
            <a:r>
              <a:rPr lang="en-US" sz="1000" dirty="0"/>
              <a:t> </a:t>
            </a:r>
            <a:r>
              <a:rPr lang="en-US" sz="1000" dirty="0">
                <a:cs typeface="Comic Sans MS"/>
              </a:rPr>
              <a:t>(c)Elisha Dawkins</a:t>
            </a:r>
            <a:r>
              <a:rPr lang="de-DE" sz="1000" dirty="0">
                <a:cs typeface="Comic Sans MS"/>
              </a:rPr>
              <a:t>, </a:t>
            </a:r>
            <a:r>
              <a:rPr lang="de-DE" sz="1000" u="sng" dirty="0">
                <a:cs typeface="Comic Sans MS"/>
              </a:rPr>
              <a:t>Public domain</a:t>
            </a:r>
            <a:endParaRPr lang="en-US" sz="1000" u="sng" dirty="0">
              <a:cs typeface="Comic Sans MS"/>
            </a:endParaRPr>
          </a:p>
        </p:txBody>
      </p:sp>
    </p:spTree>
    <p:extLst>
      <p:ext uri="{BB962C8B-B14F-4D97-AF65-F5344CB8AC3E}">
        <p14:creationId xmlns:p14="http://schemas.microsoft.com/office/powerpoint/2010/main" val="1362208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2328"/>
            <a:ext cx="8062912" cy="659535"/>
          </a:xfrm>
        </p:spPr>
        <p:txBody>
          <a:bodyPr/>
          <a:lstStyle/>
          <a:p>
            <a:r>
              <a:rPr lang="en-US" dirty="0"/>
              <a:t>biofilms</a:t>
            </a:r>
          </a:p>
        </p:txBody>
      </p:sp>
      <p:sp>
        <p:nvSpPr>
          <p:cNvPr id="11" name="Text Placeholder 10"/>
          <p:cNvSpPr>
            <a:spLocks noGrp="1"/>
          </p:cNvSpPr>
          <p:nvPr>
            <p:ph type="body" sz="quarter" idx="14"/>
          </p:nvPr>
        </p:nvSpPr>
        <p:spPr>
          <a:xfrm>
            <a:off x="521676" y="1342510"/>
            <a:ext cx="7933959" cy="2548390"/>
          </a:xfrm>
        </p:spPr>
        <p:txBody>
          <a:bodyPr>
            <a:spAutoFit/>
          </a:bodyPr>
          <a:lstStyle/>
          <a:p>
            <a:pPr marL="457200" indent="-457200">
              <a:buFont typeface="Arial"/>
              <a:buChar char="•"/>
            </a:pPr>
            <a:r>
              <a:rPr lang="en-US" sz="2400" dirty="0">
                <a:solidFill>
                  <a:srgbClr val="000000"/>
                </a:solidFill>
              </a:rPr>
              <a:t>Microbial communities that are difficult to destroy. </a:t>
            </a:r>
          </a:p>
          <a:p>
            <a:pPr marL="771525" lvl="1" indent="-355600">
              <a:buFont typeface="Arial"/>
              <a:buChar char="•"/>
            </a:pPr>
            <a:r>
              <a:rPr lang="en-US" dirty="0">
                <a:solidFill>
                  <a:srgbClr val="000000"/>
                </a:solidFill>
              </a:rPr>
              <a:t>Resistant to 1000 times the antibiotic concentration used to kill the isolated bacteria</a:t>
            </a:r>
          </a:p>
          <a:p>
            <a:pPr marL="771525" lvl="1" indent="-355600">
              <a:buFont typeface="Arial"/>
              <a:buChar char="•"/>
            </a:pPr>
            <a:r>
              <a:rPr lang="en-US" dirty="0">
                <a:solidFill>
                  <a:srgbClr val="000000"/>
                </a:solidFill>
              </a:rPr>
              <a:t>Rarely resolved by host defenses</a:t>
            </a:r>
            <a:endParaRPr lang="en-US" sz="2400" dirty="0">
              <a:solidFill>
                <a:srgbClr val="000000"/>
              </a:solidFill>
            </a:endParaRPr>
          </a:p>
          <a:p>
            <a:pPr marL="457200" indent="-457200">
              <a:buFont typeface="Arial"/>
              <a:buChar char="•"/>
            </a:pPr>
            <a:r>
              <a:rPr lang="en-US" sz="2400" dirty="0">
                <a:solidFill>
                  <a:srgbClr val="000000"/>
                </a:solidFill>
              </a:rPr>
              <a:t>Responsible for 65% of nosocomial infections </a:t>
            </a:r>
          </a:p>
          <a:p>
            <a:pPr marL="457200" indent="-457200">
              <a:buFont typeface="Arial"/>
              <a:buChar char="•"/>
            </a:pPr>
            <a:r>
              <a:rPr lang="en-US" sz="2400" dirty="0">
                <a:solidFill>
                  <a:srgbClr val="000000"/>
                </a:solidFill>
              </a:rPr>
              <a:t>Form on indwelling medical devices</a:t>
            </a:r>
          </a:p>
        </p:txBody>
      </p:sp>
    </p:spTree>
    <p:extLst>
      <p:ext uri="{BB962C8B-B14F-4D97-AF65-F5344CB8AC3E}">
        <p14:creationId xmlns:p14="http://schemas.microsoft.com/office/powerpoint/2010/main" val="2066576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igure Legend"/>
          <p:cNvSpPr>
            <a:spLocks noGrp="1"/>
          </p:cNvSpPr>
          <p:nvPr>
            <p:ph type="body" sz="quarter" idx="14"/>
          </p:nvPr>
        </p:nvSpPr>
        <p:spPr>
          <a:xfrm>
            <a:off x="310393" y="3565163"/>
            <a:ext cx="8376968" cy="2372862"/>
          </a:xfrm>
        </p:spPr>
        <p:txBody>
          <a:bodyPr>
            <a:noAutofit/>
          </a:bodyPr>
          <a:lstStyle/>
          <a:p>
            <a:pPr marL="285750" indent="-285750">
              <a:buFont typeface="Arial" panose="020B0604020202020204" pitchFamily="34" charset="0"/>
              <a:buChar char="•"/>
            </a:pPr>
            <a:r>
              <a:rPr lang="en-US" sz="1500" dirty="0"/>
              <a:t>Development of a biofilm </a:t>
            </a:r>
          </a:p>
          <a:p>
            <a:pPr marL="1017270" lvl="1" indent="-285750">
              <a:buFont typeface="Arial" panose="020B0604020202020204" pitchFamily="34" charset="0"/>
              <a:buChar char="•"/>
            </a:pPr>
            <a:r>
              <a:rPr lang="en-US" sz="1500" dirty="0"/>
              <a:t>Stage 1: initial attachment</a:t>
            </a:r>
          </a:p>
          <a:p>
            <a:pPr marL="1017270" lvl="1" indent="-285750">
              <a:buFont typeface="Arial" panose="020B0604020202020204" pitchFamily="34" charset="0"/>
              <a:buChar char="•"/>
            </a:pPr>
            <a:r>
              <a:rPr lang="en-US" sz="1500" dirty="0"/>
              <a:t>S</a:t>
            </a:r>
            <a:r>
              <a:rPr lang="nl-NL" sz="1500" dirty="0"/>
              <a:t>tage 2: </a:t>
            </a:r>
            <a:r>
              <a:rPr lang="en-US" sz="1500" dirty="0"/>
              <a:t>irreversible attachment, pili permanently anchor the bacteria to the surface </a:t>
            </a:r>
          </a:p>
          <a:p>
            <a:pPr marL="1017270" lvl="1" indent="-285750">
              <a:buFont typeface="Arial" panose="020B0604020202020204" pitchFamily="34" charset="0"/>
              <a:buChar char="•"/>
            </a:pPr>
            <a:r>
              <a:rPr lang="en-US" sz="1500" dirty="0"/>
              <a:t>Stage 3, maturation I, cell division and recruitment of other bacteria. An extracellular matrix composed primarily of polysaccharides holds the biofilm together</a:t>
            </a:r>
          </a:p>
          <a:p>
            <a:pPr marL="1017270" lvl="1" indent="-285750">
              <a:buFont typeface="Arial" panose="020B0604020202020204" pitchFamily="34" charset="0"/>
              <a:buChar char="•"/>
            </a:pPr>
            <a:r>
              <a:rPr lang="en-US" sz="1500" dirty="0"/>
              <a:t>Stage 4: maturation II, growth continues and takes on a complex shape</a:t>
            </a:r>
          </a:p>
          <a:p>
            <a:pPr marL="1017270" lvl="1" indent="-285750">
              <a:buFont typeface="Arial" panose="020B0604020202020204" pitchFamily="34" charset="0"/>
              <a:buChar char="•"/>
            </a:pPr>
            <a:r>
              <a:rPr lang="en-US" sz="1500" dirty="0"/>
              <a:t>Stage 5, dispersal, the biofilm matrix is partly broken down, allowing some bacteria to escape and colonize another surface.</a:t>
            </a:r>
          </a:p>
          <a:p>
            <a:pPr marL="1017270" lvl="1" indent="-285750">
              <a:buFont typeface="Arial" panose="020B0604020202020204" pitchFamily="34" charset="0"/>
              <a:buChar char="•"/>
            </a:pPr>
            <a:endParaRPr lang="en-US" sz="1500" dirty="0"/>
          </a:p>
          <a:p>
            <a:pPr lvl="1" indent="0">
              <a:buNone/>
            </a:pPr>
            <a:endParaRPr lang="en-US" sz="1100" dirty="0"/>
          </a:p>
          <a:p>
            <a:pPr lvl="1" indent="0">
              <a:buNone/>
            </a:pPr>
            <a:r>
              <a:rPr lang="en-US" sz="1100" dirty="0"/>
              <a:t>Micrographs of a </a:t>
            </a:r>
            <a:r>
              <a:rPr lang="en-US" sz="1100" i="1" dirty="0"/>
              <a:t>Pseudomonas aeruginosa </a:t>
            </a:r>
            <a:r>
              <a:rPr lang="en-US" sz="1100" dirty="0"/>
              <a:t>biofilm in each of the stages of development are shown. (credit: D. Davis, Don </a:t>
            </a:r>
            <a:r>
              <a:rPr lang="nl-NL" sz="1100" dirty="0"/>
              <a:t>Monroe, </a:t>
            </a:r>
            <a:r>
              <a:rPr lang="nl-NL" sz="1100" dirty="0" err="1"/>
              <a:t>PLoS</a:t>
            </a:r>
            <a:r>
              <a:rPr lang="nl-NL" sz="1100" dirty="0"/>
              <a:t>)</a:t>
            </a:r>
            <a:endParaRPr lang="en-US" sz="1100" dirty="0"/>
          </a:p>
        </p:txBody>
      </p:sp>
      <p:pic>
        <p:nvPicPr>
          <p:cNvPr id="9" name="Figure" descr="During the first stage of biofilm development, a few bacteria adhere to a surface. During stage 2, the bacteria grow hairy appendages called pili. During stage 3, the microfilm grows into lumpy colonies. In stage 4, the microfilm grows into a more ball-like shape that is anchored to the surface by a smaller clump of bacteria. In stage 5, the ball of bacteria is larger, and bacteria with flagella swim away."/>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964" r="506" b="3365"/>
          <a:stretch/>
        </p:blipFill>
        <p:spPr>
          <a:xfrm>
            <a:off x="2395923" y="747958"/>
            <a:ext cx="4205907" cy="2560320"/>
          </a:xfrm>
        </p:spPr>
      </p:pic>
      <p:sp>
        <p:nvSpPr>
          <p:cNvPr id="5" name="Figure Number"/>
          <p:cNvSpPr>
            <a:spLocks noGrp="1"/>
          </p:cNvSpPr>
          <p:nvPr>
            <p:ph type="title"/>
          </p:nvPr>
        </p:nvSpPr>
        <p:spPr>
          <a:xfrm>
            <a:off x="188207" y="220453"/>
            <a:ext cx="8062912" cy="474439"/>
          </a:xfrm>
        </p:spPr>
        <p:txBody>
          <a:bodyPr/>
          <a:lstStyle/>
          <a:p>
            <a:r>
              <a:rPr lang="en-US" dirty="0" err="1"/>
              <a:t>BIOfilms</a:t>
            </a:r>
            <a:r>
              <a:rPr lang="en-US" dirty="0"/>
              <a:t>: Figure 22.8</a:t>
            </a:r>
          </a:p>
        </p:txBody>
      </p:sp>
    </p:spTree>
    <p:extLst>
      <p:ext uri="{BB962C8B-B14F-4D97-AF65-F5344CB8AC3E}">
        <p14:creationId xmlns:p14="http://schemas.microsoft.com/office/powerpoint/2010/main" val="1715018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62912" cy="659535"/>
          </a:xfrm>
        </p:spPr>
        <p:txBody>
          <a:bodyPr/>
          <a:lstStyle/>
          <a:p>
            <a:r>
              <a:rPr lang="en-US" dirty="0"/>
              <a:t>Antibiotic resistance: crisis!</a:t>
            </a:r>
          </a:p>
        </p:txBody>
      </p:sp>
      <p:sp>
        <p:nvSpPr>
          <p:cNvPr id="11" name="Text Placeholder 10"/>
          <p:cNvSpPr>
            <a:spLocks noGrp="1"/>
          </p:cNvSpPr>
          <p:nvPr>
            <p:ph type="body" sz="quarter" idx="14"/>
          </p:nvPr>
        </p:nvSpPr>
        <p:spPr>
          <a:xfrm>
            <a:off x="285226" y="841734"/>
            <a:ext cx="8573547" cy="4016484"/>
          </a:xfrm>
        </p:spPr>
        <p:txBody>
          <a:bodyPr wrap="square">
            <a:spAutoFit/>
          </a:bodyPr>
          <a:lstStyle/>
          <a:p>
            <a:pPr marL="457200" indent="-457200">
              <a:buFont typeface="Arial"/>
              <a:buChar char="•"/>
            </a:pPr>
            <a:r>
              <a:rPr lang="en-US" sz="2400" dirty="0">
                <a:solidFill>
                  <a:srgbClr val="000000"/>
                </a:solidFill>
              </a:rPr>
              <a:t>Antibiotics are chemicals produced either by microbes or synthetically</a:t>
            </a:r>
          </a:p>
          <a:p>
            <a:pPr marL="457200" indent="-457200">
              <a:buFont typeface="Arial"/>
              <a:buChar char="•"/>
            </a:pPr>
            <a:r>
              <a:rPr lang="en-US" sz="2400" dirty="0">
                <a:solidFill>
                  <a:srgbClr val="000000"/>
                </a:solidFill>
              </a:rPr>
              <a:t>Overexposure to antibiotics is driving resistance among bacteria</a:t>
            </a:r>
          </a:p>
          <a:p>
            <a:pPr marL="1188720" lvl="1">
              <a:buFont typeface="Arial"/>
              <a:buChar char="•"/>
            </a:pPr>
            <a:r>
              <a:rPr lang="en-US" dirty="0">
                <a:solidFill>
                  <a:srgbClr val="000000"/>
                </a:solidFill>
              </a:rPr>
              <a:t>Misused for viral infections</a:t>
            </a:r>
          </a:p>
          <a:p>
            <a:pPr marL="1188720" lvl="1">
              <a:buFont typeface="Arial"/>
              <a:buChar char="•"/>
            </a:pPr>
            <a:r>
              <a:rPr lang="en-US" dirty="0">
                <a:solidFill>
                  <a:srgbClr val="000000"/>
                </a:solidFill>
              </a:rPr>
              <a:t>Use in animal feed and sprayed on crops</a:t>
            </a:r>
          </a:p>
          <a:p>
            <a:pPr marL="457200" indent="-457200">
              <a:buFont typeface="Arial"/>
              <a:buChar char="•"/>
            </a:pPr>
            <a:r>
              <a:rPr lang="en-US" sz="2400" dirty="0">
                <a:solidFill>
                  <a:srgbClr val="000000"/>
                </a:solidFill>
              </a:rPr>
              <a:t>Transmission of resistance genes spreads this problem</a:t>
            </a:r>
          </a:p>
          <a:p>
            <a:pPr marL="457200" indent="-457200">
              <a:buFont typeface="Arial"/>
              <a:buChar char="•"/>
            </a:pPr>
            <a:r>
              <a:rPr lang="en-US" sz="2400" dirty="0">
                <a:solidFill>
                  <a:srgbClr val="000000"/>
                </a:solidFill>
              </a:rPr>
              <a:t>Superbugs such as methicillin resistant </a:t>
            </a:r>
            <a:r>
              <a:rPr lang="en-US" sz="2400" i="1" dirty="0">
                <a:solidFill>
                  <a:srgbClr val="000000"/>
                </a:solidFill>
              </a:rPr>
              <a:t>Staphylococcus aureus </a:t>
            </a:r>
            <a:r>
              <a:rPr lang="en-US" sz="2400" dirty="0">
                <a:solidFill>
                  <a:srgbClr val="000000"/>
                </a:solidFill>
              </a:rPr>
              <a:t>are being genetically selected</a:t>
            </a:r>
          </a:p>
        </p:txBody>
      </p:sp>
      <p:pic>
        <p:nvPicPr>
          <p:cNvPr id="4" name="Figure">
            <a:extLst>
              <a:ext uri="{FF2B5EF4-FFF2-40B4-BE49-F238E27FC236}">
                <a16:creationId xmlns:a16="http://schemas.microsoft.com/office/drawing/2014/main" id="{A392F157-FC00-4E0F-8DBD-D328C4FCFEC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933832" y="4753769"/>
            <a:ext cx="2823272" cy="1920240"/>
          </a:xfrm>
        </p:spPr>
      </p:pic>
      <p:sp>
        <p:nvSpPr>
          <p:cNvPr id="5" name="Figure Legend">
            <a:extLst>
              <a:ext uri="{FF2B5EF4-FFF2-40B4-BE49-F238E27FC236}">
                <a16:creationId xmlns:a16="http://schemas.microsoft.com/office/drawing/2014/main" id="{026DEF5F-6AFF-4C3B-B430-3EFA3AF517AB}"/>
              </a:ext>
            </a:extLst>
          </p:cNvPr>
          <p:cNvSpPr txBox="1">
            <a:spLocks/>
          </p:cNvSpPr>
          <p:nvPr/>
        </p:nvSpPr>
        <p:spPr>
          <a:xfrm>
            <a:off x="4974672" y="5013252"/>
            <a:ext cx="3545440" cy="116638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212F62"/>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000" dirty="0"/>
              <a:t>MRSA. This scanning electron micrograph shows methicillin-resistant </a:t>
            </a:r>
            <a:r>
              <a:rPr lang="en-US" sz="1000" i="1" dirty="0"/>
              <a:t>Staphylococcus aureus</a:t>
            </a:r>
            <a:r>
              <a:rPr lang="en-US" sz="1000" dirty="0"/>
              <a:t> bacteria, commonly known as MRSA. </a:t>
            </a:r>
            <a:r>
              <a:rPr lang="en-US" sz="1000" i="1" dirty="0"/>
              <a:t>S. aureus</a:t>
            </a:r>
            <a:r>
              <a:rPr lang="en-US" sz="1000" dirty="0"/>
              <a:t> is not always pathogenic, but can cause diseases such as food poisoning and skin and respiratory infections. (credit: modification of work by Janice Haney </a:t>
            </a:r>
            <a:r>
              <a:rPr lang="en-US" sz="1000" dirty="0" err="1"/>
              <a:t>Carr</a:t>
            </a:r>
            <a:r>
              <a:rPr lang="en-US" sz="1000" dirty="0"/>
              <a:t>; scale-bar data from Matt Russell)</a:t>
            </a:r>
          </a:p>
        </p:txBody>
      </p:sp>
    </p:spTree>
    <p:extLst>
      <p:ext uri="{BB962C8B-B14F-4D97-AF65-F5344CB8AC3E}">
        <p14:creationId xmlns:p14="http://schemas.microsoft.com/office/powerpoint/2010/main" val="2119705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Beneficial Prokaryotes</a:t>
            </a:r>
          </a:p>
        </p:txBody>
      </p:sp>
      <p:sp>
        <p:nvSpPr>
          <p:cNvPr id="9" name="Text Placeholder 10"/>
          <p:cNvSpPr>
            <a:spLocks noGrp="1"/>
          </p:cNvSpPr>
          <p:nvPr>
            <p:ph type="body" sz="quarter" idx="14"/>
          </p:nvPr>
        </p:nvSpPr>
        <p:spPr>
          <a:xfrm>
            <a:off x="956345" y="1147119"/>
            <a:ext cx="7491370" cy="5025990"/>
          </a:xfrm>
        </p:spPr>
        <p:txBody>
          <a:bodyPr wrap="square">
            <a:spAutoFit/>
          </a:bodyPr>
          <a:lstStyle/>
          <a:p>
            <a:r>
              <a:rPr lang="en-US" sz="2400" dirty="0">
                <a:solidFill>
                  <a:srgbClr val="000000"/>
                </a:solidFill>
              </a:rPr>
              <a:t>Only a small percentage is pathogenic</a:t>
            </a:r>
          </a:p>
          <a:p>
            <a:r>
              <a:rPr lang="en-US" sz="2400" dirty="0">
                <a:solidFill>
                  <a:srgbClr val="000000"/>
                </a:solidFill>
              </a:rPr>
              <a:t>Bacteria are vital to the environment</a:t>
            </a:r>
          </a:p>
          <a:p>
            <a:r>
              <a:rPr lang="en-US" sz="2400" dirty="0">
                <a:solidFill>
                  <a:srgbClr val="000000"/>
                </a:solidFill>
              </a:rPr>
              <a:t>Decomposers release a dead organism’s atoms to the environment</a:t>
            </a:r>
          </a:p>
          <a:p>
            <a:pPr marL="285750" indent="-285750">
              <a:buFont typeface="Arial"/>
              <a:buChar char="•"/>
            </a:pPr>
            <a:endParaRPr lang="en-US" sz="2400" dirty="0">
              <a:solidFill>
                <a:srgbClr val="000000"/>
              </a:solidFill>
            </a:endParaRPr>
          </a:p>
          <a:p>
            <a:r>
              <a:rPr lang="en-US" sz="2400" b="1" dirty="0">
                <a:solidFill>
                  <a:srgbClr val="000000"/>
                </a:solidFill>
              </a:rPr>
              <a:t>Fixation</a:t>
            </a:r>
            <a:endParaRPr lang="en-US" sz="2200" b="1" dirty="0">
              <a:solidFill>
                <a:srgbClr val="000000"/>
              </a:solidFill>
            </a:endParaRPr>
          </a:p>
          <a:p>
            <a:pPr marL="285750" indent="-285750">
              <a:buFont typeface="Arial"/>
              <a:buChar char="•"/>
            </a:pPr>
            <a:r>
              <a:rPr lang="en-US" sz="2200" dirty="0" err="1">
                <a:solidFill>
                  <a:srgbClr val="000000"/>
                </a:solidFill>
              </a:rPr>
              <a:t>Photosynthesizers</a:t>
            </a:r>
            <a:r>
              <a:rPr lang="en-US" sz="2200" dirty="0">
                <a:solidFill>
                  <a:srgbClr val="000000"/>
                </a:solidFill>
              </a:rPr>
              <a:t> fix carbon into sugars</a:t>
            </a:r>
          </a:p>
          <a:p>
            <a:pPr marL="573088" lvl="1" indent="-285750">
              <a:buFont typeface="Arial"/>
              <a:buChar char="•"/>
            </a:pPr>
            <a:r>
              <a:rPr lang="en-US" dirty="0">
                <a:solidFill>
                  <a:srgbClr val="000000"/>
                </a:solidFill>
              </a:rPr>
              <a:t>Ancient cyanobacteria added oxygen to air</a:t>
            </a:r>
          </a:p>
          <a:p>
            <a:pPr marL="285750" indent="-285750">
              <a:buFont typeface="Arial"/>
              <a:buChar char="•"/>
            </a:pPr>
            <a:r>
              <a:rPr lang="en-US" sz="2200" dirty="0">
                <a:solidFill>
                  <a:srgbClr val="000000"/>
                </a:solidFill>
              </a:rPr>
              <a:t>Nitrogen fixers reduce N</a:t>
            </a:r>
            <a:r>
              <a:rPr lang="en-US" sz="2200" baseline="-25000" dirty="0">
                <a:solidFill>
                  <a:srgbClr val="000000"/>
                </a:solidFill>
              </a:rPr>
              <a:t>2</a:t>
            </a:r>
            <a:r>
              <a:rPr lang="en-US" sz="2200" dirty="0">
                <a:solidFill>
                  <a:srgbClr val="000000"/>
                </a:solidFill>
              </a:rPr>
              <a:t> to NH</a:t>
            </a:r>
            <a:r>
              <a:rPr lang="en-US" sz="2200" baseline="-25000" dirty="0">
                <a:solidFill>
                  <a:srgbClr val="000000"/>
                </a:solidFill>
              </a:rPr>
              <a:t>3</a:t>
            </a:r>
            <a:r>
              <a:rPr lang="en-US" sz="2200" dirty="0">
                <a:solidFill>
                  <a:srgbClr val="000000"/>
                </a:solidFill>
              </a:rPr>
              <a:t> (ammonia) </a:t>
            </a:r>
          </a:p>
          <a:p>
            <a:pPr marL="573088" lvl="1" indent="-285750">
              <a:buFont typeface="Arial"/>
              <a:buChar char="•"/>
            </a:pPr>
            <a:r>
              <a:rPr lang="en-US" i="1" dirty="0">
                <a:solidFill>
                  <a:srgbClr val="000000"/>
                </a:solidFill>
              </a:rPr>
              <a:t>Anabaena</a:t>
            </a:r>
            <a:r>
              <a:rPr lang="en-US" dirty="0">
                <a:solidFill>
                  <a:srgbClr val="000000"/>
                </a:solidFill>
              </a:rPr>
              <a:t> in aquatic environments</a:t>
            </a:r>
          </a:p>
          <a:p>
            <a:pPr marL="573088" lvl="1" indent="-285750">
              <a:buFont typeface="Arial"/>
              <a:buChar char="•"/>
            </a:pPr>
            <a:r>
              <a:rPr lang="en-US" i="1" dirty="0">
                <a:solidFill>
                  <a:srgbClr val="000000"/>
                </a:solidFill>
              </a:rPr>
              <a:t>Rhizobium</a:t>
            </a:r>
            <a:r>
              <a:rPr lang="en-US" dirty="0">
                <a:solidFill>
                  <a:srgbClr val="000000"/>
                </a:solidFill>
              </a:rPr>
              <a:t> in soil</a:t>
            </a:r>
          </a:p>
        </p:txBody>
      </p:sp>
    </p:spTree>
    <p:extLst>
      <p:ext uri="{BB962C8B-B14F-4D97-AF65-F5344CB8AC3E}">
        <p14:creationId xmlns:p14="http://schemas.microsoft.com/office/powerpoint/2010/main" val="911826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99" y="143800"/>
            <a:ext cx="8780001" cy="659535"/>
          </a:xfrm>
        </p:spPr>
        <p:txBody>
          <a:bodyPr>
            <a:normAutofit/>
          </a:bodyPr>
          <a:lstStyle/>
          <a:p>
            <a:r>
              <a:rPr lang="en-US" dirty="0"/>
              <a:t>Beneficial Prokaryotes</a:t>
            </a:r>
          </a:p>
        </p:txBody>
      </p:sp>
      <p:sp>
        <p:nvSpPr>
          <p:cNvPr id="9" name="Text Placeholder 10"/>
          <p:cNvSpPr>
            <a:spLocks noGrp="1"/>
          </p:cNvSpPr>
          <p:nvPr>
            <p:ph type="body" sz="quarter" idx="14"/>
          </p:nvPr>
        </p:nvSpPr>
        <p:spPr>
          <a:xfrm>
            <a:off x="303942" y="5456778"/>
            <a:ext cx="8228106" cy="1015663"/>
          </a:xfrm>
        </p:spPr>
        <p:txBody>
          <a:bodyPr wrap="square">
            <a:spAutoFit/>
          </a:bodyPr>
          <a:lstStyle/>
          <a:p>
            <a:pPr marL="285750" indent="-285750">
              <a:buFont typeface="Arial"/>
              <a:buChar char="•"/>
            </a:pPr>
            <a:r>
              <a:rPr lang="en-US" dirty="0">
                <a:solidFill>
                  <a:srgbClr val="000000"/>
                </a:solidFill>
              </a:rPr>
              <a:t>Some of the products derived from the use of prokaryotes in early biotechnology include </a:t>
            </a:r>
            <a:r>
              <a:rPr lang="en-US" dirty="0">
                <a:solidFill>
                  <a:srgbClr val="63A750"/>
                </a:solidFill>
              </a:rPr>
              <a:t>(a)</a:t>
            </a:r>
            <a:r>
              <a:rPr lang="en-US" dirty="0">
                <a:solidFill>
                  <a:srgbClr val="000000"/>
                </a:solidFill>
              </a:rPr>
              <a:t> cheese, </a:t>
            </a:r>
            <a:r>
              <a:rPr lang="en-US" dirty="0">
                <a:solidFill>
                  <a:srgbClr val="63A750"/>
                </a:solidFill>
              </a:rPr>
              <a:t>(b)</a:t>
            </a:r>
            <a:r>
              <a:rPr lang="en-US" dirty="0">
                <a:solidFill>
                  <a:srgbClr val="000000"/>
                </a:solidFill>
              </a:rPr>
              <a:t> wine, </a:t>
            </a:r>
            <a:r>
              <a:rPr lang="en-US" dirty="0">
                <a:solidFill>
                  <a:srgbClr val="63A750"/>
                </a:solidFill>
              </a:rPr>
              <a:t>(c)</a:t>
            </a:r>
            <a:r>
              <a:rPr lang="en-US" dirty="0">
                <a:solidFill>
                  <a:srgbClr val="000000"/>
                </a:solidFill>
              </a:rPr>
              <a:t> beer and bread, and </a:t>
            </a:r>
            <a:r>
              <a:rPr lang="en-US" dirty="0">
                <a:solidFill>
                  <a:srgbClr val="63A750"/>
                </a:solidFill>
              </a:rPr>
              <a:t>(d)</a:t>
            </a:r>
            <a:r>
              <a:rPr lang="en-US" dirty="0">
                <a:solidFill>
                  <a:srgbClr val="000000"/>
                </a:solidFill>
              </a:rPr>
              <a:t> yogurt. </a:t>
            </a:r>
          </a:p>
        </p:txBody>
      </p:sp>
      <p:sp>
        <p:nvSpPr>
          <p:cNvPr id="23" name="TextBox 3"/>
          <p:cNvSpPr txBox="1"/>
          <p:nvPr/>
        </p:nvSpPr>
        <p:spPr>
          <a:xfrm>
            <a:off x="3596346" y="6434763"/>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u="sng" dirty="0"/>
          </a:p>
        </p:txBody>
      </p:sp>
      <p:pic>
        <p:nvPicPr>
          <p:cNvPr id="7" name="Picture Placeholder 2" descr="Figure_B22_05_02abcd.jpg"/>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l="-2359" r="-2238"/>
          <a:stretch/>
        </p:blipFill>
        <p:spPr>
          <a:xfrm>
            <a:off x="2060599" y="1000250"/>
            <a:ext cx="5022803" cy="4402248"/>
          </a:xfrm>
          <a:prstGeom prst="rect">
            <a:avLst/>
          </a:prstGeom>
          <a:ln>
            <a:noFill/>
          </a:ln>
          <a:effectLst/>
        </p:spPr>
      </p:pic>
      <p:sp>
        <p:nvSpPr>
          <p:cNvPr id="4" name="TextBox 3"/>
          <p:cNvSpPr txBox="1"/>
          <p:nvPr/>
        </p:nvSpPr>
        <p:spPr>
          <a:xfrm>
            <a:off x="8108702" y="3745168"/>
            <a:ext cx="1846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2862581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999" y="132324"/>
            <a:ext cx="8780001" cy="659535"/>
          </a:xfrm>
        </p:spPr>
        <p:txBody>
          <a:bodyPr>
            <a:normAutofit/>
          </a:bodyPr>
          <a:lstStyle/>
          <a:p>
            <a:r>
              <a:rPr lang="en-US" dirty="0"/>
              <a:t>Beneficial Prokaryotes</a:t>
            </a:r>
          </a:p>
        </p:txBody>
      </p:sp>
      <p:sp>
        <p:nvSpPr>
          <p:cNvPr id="9" name="Text Placeholder 10"/>
          <p:cNvSpPr>
            <a:spLocks noGrp="1"/>
          </p:cNvSpPr>
          <p:nvPr>
            <p:ph type="body" sz="quarter" idx="14"/>
          </p:nvPr>
        </p:nvSpPr>
        <p:spPr>
          <a:xfrm>
            <a:off x="303941" y="3635307"/>
            <a:ext cx="8578606" cy="2569935"/>
          </a:xfrm>
        </p:spPr>
        <p:txBody>
          <a:bodyPr wrap="square">
            <a:spAutoFit/>
          </a:bodyPr>
          <a:lstStyle/>
          <a:p>
            <a:r>
              <a:rPr lang="en-US" sz="1900" dirty="0">
                <a:solidFill>
                  <a:srgbClr val="000000"/>
                </a:solidFill>
              </a:rPr>
              <a:t>Symbiosis refers to the ecological relationship between different species that live in direct contact with each other</a:t>
            </a:r>
          </a:p>
          <a:p>
            <a:pPr marL="285750" indent="-285750">
              <a:buFont typeface="Arial"/>
              <a:buChar char="•"/>
            </a:pPr>
            <a:r>
              <a:rPr lang="en-US" sz="1700" dirty="0">
                <a:solidFill>
                  <a:srgbClr val="000000"/>
                </a:solidFill>
              </a:rPr>
              <a:t>Mutualism – both parties benefit</a:t>
            </a:r>
          </a:p>
          <a:p>
            <a:pPr marL="514350" lvl="1" indent="-227013">
              <a:buFont typeface="Arial"/>
              <a:buChar char="•"/>
            </a:pPr>
            <a:r>
              <a:rPr lang="en-US" sz="1700" dirty="0">
                <a:solidFill>
                  <a:srgbClr val="000000"/>
                </a:solidFill>
              </a:rPr>
              <a:t>Nitrogen-fixing bacteria on plant roots</a:t>
            </a:r>
          </a:p>
          <a:p>
            <a:pPr marL="514350" lvl="1" indent="-227013">
              <a:buFont typeface="Arial"/>
              <a:buChar char="•"/>
            </a:pPr>
            <a:r>
              <a:rPr lang="en-US" sz="1700" dirty="0" err="1">
                <a:solidFill>
                  <a:srgbClr val="000000"/>
                </a:solidFill>
              </a:rPr>
              <a:t>Cellulase</a:t>
            </a:r>
            <a:r>
              <a:rPr lang="en-US" sz="1700" dirty="0">
                <a:solidFill>
                  <a:srgbClr val="000000"/>
                </a:solidFill>
              </a:rPr>
              <a:t>-producing bacteria in animals</a:t>
            </a:r>
          </a:p>
          <a:p>
            <a:pPr marL="285750" indent="-285750">
              <a:buFont typeface="Arial"/>
              <a:buChar char="•"/>
            </a:pPr>
            <a:r>
              <a:rPr lang="en-US" sz="1700" dirty="0">
                <a:solidFill>
                  <a:srgbClr val="000000"/>
                </a:solidFill>
              </a:rPr>
              <a:t>Commensalism – one organism benefits and the other is unaffected</a:t>
            </a:r>
          </a:p>
          <a:p>
            <a:pPr marL="285750" indent="-285750">
              <a:buFont typeface="Arial"/>
              <a:buChar char="•"/>
            </a:pPr>
            <a:r>
              <a:rPr lang="en-US" sz="1700" dirty="0">
                <a:solidFill>
                  <a:srgbClr val="000000"/>
                </a:solidFill>
              </a:rPr>
              <a:t>Parasitism – one organism benefits and the other is harmed</a:t>
            </a:r>
          </a:p>
        </p:txBody>
      </p:sp>
      <p:sp>
        <p:nvSpPr>
          <p:cNvPr id="4" name="TextBox 3"/>
          <p:cNvSpPr txBox="1"/>
          <p:nvPr/>
        </p:nvSpPr>
        <p:spPr>
          <a:xfrm>
            <a:off x="8108702" y="3745168"/>
            <a:ext cx="184666" cy="369332"/>
          </a:xfrm>
          <a:prstGeom prst="rect">
            <a:avLst/>
          </a:prstGeom>
          <a:noFill/>
        </p:spPr>
        <p:txBody>
          <a:bodyPr wrap="none" rtlCol="0">
            <a:spAutoFit/>
          </a:bodyPr>
          <a:lstStyle/>
          <a:p>
            <a:r>
              <a:rPr lang="en-US" dirty="0"/>
              <a:t> </a:t>
            </a:r>
          </a:p>
        </p:txBody>
      </p:sp>
      <p:sp>
        <p:nvSpPr>
          <p:cNvPr id="22" name="TextBox 21"/>
          <p:cNvSpPr txBox="1"/>
          <p:nvPr/>
        </p:nvSpPr>
        <p:spPr>
          <a:xfrm>
            <a:off x="4655883" y="6517073"/>
            <a:ext cx="4348137" cy="230832"/>
          </a:xfrm>
          <a:prstGeom prst="rect">
            <a:avLst/>
          </a:prstGeom>
          <a:noFill/>
        </p:spPr>
        <p:txBody>
          <a:bodyPr wrap="square" rtlCol="0">
            <a:spAutoFit/>
          </a:bodyPr>
          <a:lstStyle/>
          <a:p>
            <a:pPr algn="r"/>
            <a:r>
              <a:rPr lang="en-US" sz="900" dirty="0">
                <a:cs typeface="Comic Sans MS"/>
              </a:rPr>
              <a:t>Caption: </a:t>
            </a:r>
            <a:r>
              <a:rPr lang="en-US" sz="900" u="sng" dirty="0">
                <a:cs typeface="Comic Sans MS"/>
              </a:rPr>
              <a:t>Tapeworm </a:t>
            </a:r>
            <a:r>
              <a:rPr lang="en-US" sz="900" u="sng" dirty="0" err="1">
                <a:cs typeface="Comic Sans MS"/>
              </a:rPr>
              <a:t>Proglottids</a:t>
            </a:r>
            <a:r>
              <a:rPr lang="en-US" sz="900" dirty="0">
                <a:cs typeface="Comic Sans MS"/>
              </a:rPr>
              <a:t> (c)Nathan Reading</a:t>
            </a:r>
            <a:r>
              <a:rPr lang="de-DE" sz="900" dirty="0">
                <a:cs typeface="Comic Sans MS"/>
              </a:rPr>
              <a:t>, </a:t>
            </a:r>
            <a:r>
              <a:rPr lang="de-DE" sz="900" u="sng" dirty="0">
                <a:cs typeface="Comic Sans MS"/>
              </a:rPr>
              <a:t>Public domain</a:t>
            </a:r>
            <a:endParaRPr lang="en-US" sz="900" u="sng" dirty="0">
              <a:cs typeface="Comic Sans MS"/>
            </a:endParaRPr>
          </a:p>
        </p:txBody>
      </p:sp>
      <p:sp>
        <p:nvSpPr>
          <p:cNvPr id="24" name="TextBox 23"/>
          <p:cNvSpPr txBox="1"/>
          <p:nvPr/>
        </p:nvSpPr>
        <p:spPr>
          <a:xfrm>
            <a:off x="2109204" y="6191743"/>
            <a:ext cx="6894816" cy="230832"/>
          </a:xfrm>
          <a:prstGeom prst="rect">
            <a:avLst/>
          </a:prstGeom>
          <a:noFill/>
        </p:spPr>
        <p:txBody>
          <a:bodyPr wrap="square" rtlCol="0">
            <a:spAutoFit/>
          </a:bodyPr>
          <a:lstStyle/>
          <a:p>
            <a:pPr algn="r"/>
            <a:r>
              <a:rPr lang="en-US" sz="900" dirty="0">
                <a:cs typeface="Comic Sans MS"/>
              </a:rPr>
              <a:t>Caption: </a:t>
            </a:r>
            <a:r>
              <a:rPr lang="en-US" sz="900" i="1" u="sng" dirty="0"/>
              <a:t>Escherichia coli</a:t>
            </a:r>
            <a:r>
              <a:rPr lang="en-US" sz="900" u="sng" dirty="0"/>
              <a:t>, one of the many species of bacteria present in the human gut</a:t>
            </a:r>
            <a:r>
              <a:rPr lang="en-US" sz="900" dirty="0">
                <a:cs typeface="Comic Sans MS"/>
              </a:rPr>
              <a:t> (c)NIAID</a:t>
            </a:r>
            <a:r>
              <a:rPr lang="de-DE" sz="900" dirty="0">
                <a:cs typeface="Comic Sans MS"/>
              </a:rPr>
              <a:t>, </a:t>
            </a:r>
            <a:r>
              <a:rPr lang="de-DE" sz="900" u="sng" dirty="0">
                <a:cs typeface="Comic Sans MS"/>
              </a:rPr>
              <a:t>Public domain</a:t>
            </a:r>
            <a:endParaRPr lang="en-US" sz="900" u="sng" dirty="0">
              <a:cs typeface="Comic Sans MS"/>
            </a:endParaRPr>
          </a:p>
        </p:txBody>
      </p:sp>
      <p:grpSp>
        <p:nvGrpSpPr>
          <p:cNvPr id="31" name="Group 30"/>
          <p:cNvGrpSpPr/>
          <p:nvPr/>
        </p:nvGrpSpPr>
        <p:grpSpPr>
          <a:xfrm>
            <a:off x="449127" y="861875"/>
            <a:ext cx="8245746" cy="2737717"/>
            <a:chOff x="658018" y="1077681"/>
            <a:chExt cx="7536966" cy="2502390"/>
          </a:xfrm>
        </p:grpSpPr>
        <p:grpSp>
          <p:nvGrpSpPr>
            <p:cNvPr id="30" name="Group 29"/>
            <p:cNvGrpSpPr/>
            <p:nvPr/>
          </p:nvGrpSpPr>
          <p:grpSpPr>
            <a:xfrm>
              <a:off x="5854120" y="1077681"/>
              <a:ext cx="2340864" cy="2502390"/>
              <a:chOff x="5854120" y="1070853"/>
              <a:chExt cx="2340864" cy="2502390"/>
            </a:xfrm>
          </p:grpSpPr>
          <p:sp>
            <p:nvSpPr>
              <p:cNvPr id="20" name="TextBox 19"/>
              <p:cNvSpPr txBox="1"/>
              <p:nvPr/>
            </p:nvSpPr>
            <p:spPr>
              <a:xfrm>
                <a:off x="6332377" y="1070853"/>
                <a:ext cx="1384351" cy="309453"/>
              </a:xfrm>
              <a:prstGeom prst="rect">
                <a:avLst/>
              </a:prstGeom>
              <a:noFill/>
            </p:spPr>
            <p:txBody>
              <a:bodyPr wrap="square" rtlCol="0">
                <a:spAutoFit/>
              </a:bodyPr>
              <a:lstStyle/>
              <a:p>
                <a:pPr algn="ctr"/>
                <a:r>
                  <a:rPr lang="en-US" sz="1600" dirty="0">
                    <a:cs typeface="Comic Sans MS"/>
                  </a:rPr>
                  <a:t>parasitism</a:t>
                </a:r>
              </a:p>
            </p:txBody>
          </p:sp>
          <p:pic>
            <p:nvPicPr>
              <p:cNvPr id="21" name="Picture 20" descr="tapeworm.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4120" y="1378683"/>
                <a:ext cx="2340864" cy="2194560"/>
              </a:xfrm>
              <a:prstGeom prst="rect">
                <a:avLst/>
              </a:prstGeom>
              <a:ln>
                <a:noFill/>
              </a:ln>
              <a:effectLst/>
            </p:spPr>
          </p:pic>
        </p:grpSp>
        <p:grpSp>
          <p:nvGrpSpPr>
            <p:cNvPr id="29" name="Group 28"/>
            <p:cNvGrpSpPr/>
            <p:nvPr/>
          </p:nvGrpSpPr>
          <p:grpSpPr>
            <a:xfrm>
              <a:off x="658018" y="1077681"/>
              <a:ext cx="3135729" cy="2502389"/>
              <a:chOff x="658018" y="1070853"/>
              <a:chExt cx="3135729" cy="2502389"/>
            </a:xfrm>
          </p:grpSpPr>
          <p:sp>
            <p:nvSpPr>
              <p:cNvPr id="18" name="TextBox 17"/>
              <p:cNvSpPr txBox="1"/>
              <p:nvPr/>
            </p:nvSpPr>
            <p:spPr>
              <a:xfrm>
                <a:off x="1319651" y="1070853"/>
                <a:ext cx="1812463" cy="309453"/>
              </a:xfrm>
              <a:prstGeom prst="rect">
                <a:avLst/>
              </a:prstGeom>
              <a:noFill/>
            </p:spPr>
            <p:txBody>
              <a:bodyPr wrap="square" rtlCol="0">
                <a:spAutoFit/>
              </a:bodyPr>
              <a:lstStyle/>
              <a:p>
                <a:pPr algn="ctr"/>
                <a:r>
                  <a:rPr lang="en-US" sz="1600" dirty="0">
                    <a:cs typeface="Comic Sans MS"/>
                  </a:rPr>
                  <a:t>mutualism</a:t>
                </a:r>
              </a:p>
            </p:txBody>
          </p:sp>
          <p:pic>
            <p:nvPicPr>
              <p:cNvPr id="25" name="Picture 24"/>
              <p:cNvPicPr>
                <a:picLocks noChangeAspect="1"/>
              </p:cNvPicPr>
              <p:nvPr/>
            </p:nvPicPr>
            <p:blipFill rotWithShape="1">
              <a:blip r:embed="rId3" cstate="email">
                <a:extLst>
                  <a:ext uri="{28A0092B-C50C-407E-A947-70E740481C1C}">
                    <a14:useLocalDpi xmlns:a14="http://schemas.microsoft.com/office/drawing/2010/main" val="0"/>
                  </a:ext>
                </a:extLst>
              </a:blip>
              <a:srcRect b="16765"/>
              <a:stretch/>
            </p:blipFill>
            <p:spPr>
              <a:xfrm>
                <a:off x="658018" y="1378683"/>
                <a:ext cx="3135729" cy="2194559"/>
              </a:xfrm>
              <a:prstGeom prst="rect">
                <a:avLst/>
              </a:prstGeom>
              <a:ln>
                <a:noFill/>
              </a:ln>
              <a:effectLst/>
            </p:spPr>
          </p:pic>
        </p:grpSp>
        <p:grpSp>
          <p:nvGrpSpPr>
            <p:cNvPr id="28" name="Group 27"/>
            <p:cNvGrpSpPr/>
            <p:nvPr/>
          </p:nvGrpSpPr>
          <p:grpSpPr>
            <a:xfrm>
              <a:off x="3922252" y="1077681"/>
              <a:ext cx="1812463" cy="2502390"/>
              <a:chOff x="3922252" y="1070853"/>
              <a:chExt cx="1812463" cy="2502390"/>
            </a:xfrm>
          </p:grpSpPr>
          <p:sp>
            <p:nvSpPr>
              <p:cNvPr id="19" name="TextBox 18"/>
              <p:cNvSpPr txBox="1"/>
              <p:nvPr/>
            </p:nvSpPr>
            <p:spPr>
              <a:xfrm>
                <a:off x="3922252" y="1070853"/>
                <a:ext cx="1812463" cy="309453"/>
              </a:xfrm>
              <a:prstGeom prst="rect">
                <a:avLst/>
              </a:prstGeom>
              <a:noFill/>
            </p:spPr>
            <p:txBody>
              <a:bodyPr wrap="square" rtlCol="0">
                <a:spAutoFit/>
              </a:bodyPr>
              <a:lstStyle/>
              <a:p>
                <a:pPr algn="ctr"/>
                <a:r>
                  <a:rPr lang="en-US" sz="1600" dirty="0">
                    <a:cs typeface="Comic Sans MS"/>
                  </a:rPr>
                  <a:t>commensalism</a:t>
                </a:r>
              </a:p>
            </p:txBody>
          </p:sp>
          <p:pic>
            <p:nvPicPr>
              <p:cNvPr id="26" name="Picture 2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45717" y="1378683"/>
                <a:ext cx="1756433" cy="2194560"/>
              </a:xfrm>
              <a:prstGeom prst="rect">
                <a:avLst/>
              </a:prstGeom>
              <a:ln>
                <a:noFill/>
              </a:ln>
              <a:effectLst/>
            </p:spPr>
          </p:pic>
        </p:grpSp>
      </p:grpSp>
      <p:sp>
        <p:nvSpPr>
          <p:cNvPr id="27" name="TextBox 26"/>
          <p:cNvSpPr txBox="1"/>
          <p:nvPr/>
        </p:nvSpPr>
        <p:spPr>
          <a:xfrm>
            <a:off x="4260114" y="6345274"/>
            <a:ext cx="4743906" cy="230832"/>
          </a:xfrm>
          <a:prstGeom prst="rect">
            <a:avLst/>
          </a:prstGeom>
          <a:noFill/>
        </p:spPr>
        <p:txBody>
          <a:bodyPr wrap="square" rtlCol="0">
            <a:spAutoFit/>
          </a:bodyPr>
          <a:lstStyle/>
          <a:p>
            <a:pPr algn="r"/>
            <a:r>
              <a:rPr lang="en-US" sz="900" dirty="0">
                <a:cs typeface="Comic Sans MS"/>
              </a:rPr>
              <a:t>Caption: </a:t>
            </a:r>
            <a:r>
              <a:rPr lang="en-US" sz="900" u="sng" dirty="0">
                <a:cs typeface="Comic Sans MS"/>
              </a:rPr>
              <a:t>Skin surface (human)</a:t>
            </a:r>
            <a:r>
              <a:rPr lang="en-US" sz="900" dirty="0">
                <a:cs typeface="Comic Sans MS"/>
              </a:rPr>
              <a:t> (c)Bruce Wetzel</a:t>
            </a:r>
            <a:r>
              <a:rPr lang="de-DE" sz="900" dirty="0">
                <a:cs typeface="Comic Sans MS"/>
              </a:rPr>
              <a:t>, </a:t>
            </a:r>
            <a:r>
              <a:rPr lang="de-DE" sz="900" u="sng" dirty="0">
                <a:cs typeface="Comic Sans MS"/>
              </a:rPr>
              <a:t>Public domain</a:t>
            </a:r>
            <a:endParaRPr lang="en-US" sz="900" u="sng" dirty="0">
              <a:cs typeface="Comic Sans MS"/>
            </a:endParaRPr>
          </a:p>
        </p:txBody>
      </p:sp>
    </p:spTree>
    <p:extLst>
      <p:ext uri="{BB962C8B-B14F-4D97-AF65-F5344CB8AC3E}">
        <p14:creationId xmlns:p14="http://schemas.microsoft.com/office/powerpoint/2010/main" val="1289560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Beneficial Prokaryotes</a:t>
            </a:r>
          </a:p>
        </p:txBody>
      </p:sp>
      <p:sp>
        <p:nvSpPr>
          <p:cNvPr id="9" name="Text Placeholder 10"/>
          <p:cNvSpPr>
            <a:spLocks noGrp="1"/>
          </p:cNvSpPr>
          <p:nvPr>
            <p:ph type="body" sz="quarter" idx="14"/>
          </p:nvPr>
        </p:nvSpPr>
        <p:spPr>
          <a:xfrm>
            <a:off x="303942" y="1058020"/>
            <a:ext cx="8586322" cy="3976473"/>
          </a:xfrm>
        </p:spPr>
        <p:txBody>
          <a:bodyPr wrap="square">
            <a:spAutoFit/>
          </a:bodyPr>
          <a:lstStyle/>
          <a:p>
            <a:r>
              <a:rPr lang="en-US" sz="2400" dirty="0">
                <a:solidFill>
                  <a:srgbClr val="000000"/>
                </a:solidFill>
              </a:rPr>
              <a:t>Bacteria are used in genetic engineering </a:t>
            </a:r>
          </a:p>
          <a:p>
            <a:pPr marL="342900" indent="-342900">
              <a:buFont typeface="Arial"/>
              <a:buChar char="•"/>
            </a:pPr>
            <a:r>
              <a:rPr lang="en-US" dirty="0">
                <a:solidFill>
                  <a:srgbClr val="000000"/>
                </a:solidFill>
              </a:rPr>
              <a:t>“</a:t>
            </a:r>
            <a:r>
              <a:rPr lang="en-US" dirty="0" err="1">
                <a:solidFill>
                  <a:srgbClr val="000000"/>
                </a:solidFill>
              </a:rPr>
              <a:t>Biofactories</a:t>
            </a:r>
            <a:r>
              <a:rPr lang="en-US" dirty="0">
                <a:solidFill>
                  <a:srgbClr val="000000"/>
                </a:solidFill>
              </a:rPr>
              <a:t>” that produce various chemicals, including insulin and antibiotics</a:t>
            </a:r>
          </a:p>
          <a:p>
            <a:endParaRPr lang="en-US" sz="2400" dirty="0">
              <a:solidFill>
                <a:srgbClr val="000000"/>
              </a:solidFill>
            </a:endParaRPr>
          </a:p>
          <a:p>
            <a:r>
              <a:rPr lang="en-US" sz="2400" dirty="0">
                <a:solidFill>
                  <a:srgbClr val="000000"/>
                </a:solidFill>
              </a:rPr>
              <a:t>Bacteria are used for bioremediation</a:t>
            </a:r>
          </a:p>
          <a:p>
            <a:pPr marL="342900" indent="-342900">
              <a:buFont typeface="Arial"/>
              <a:buChar char="•"/>
            </a:pPr>
            <a:r>
              <a:rPr lang="en-US" dirty="0">
                <a:solidFill>
                  <a:srgbClr val="000000"/>
                </a:solidFill>
              </a:rPr>
              <a:t>Remove pollutants from water, air, and soil</a:t>
            </a:r>
          </a:p>
          <a:p>
            <a:pPr marL="342900" indent="-342900">
              <a:buFont typeface="Arial"/>
              <a:buChar char="•"/>
            </a:pPr>
            <a:r>
              <a:rPr lang="en-US" dirty="0" err="1">
                <a:solidFill>
                  <a:srgbClr val="000000"/>
                </a:solidFill>
              </a:rPr>
              <a:t>Biostimulation</a:t>
            </a:r>
            <a:r>
              <a:rPr lang="en-US" dirty="0">
                <a:solidFill>
                  <a:srgbClr val="000000"/>
                </a:solidFill>
              </a:rPr>
              <a:t>/</a:t>
            </a:r>
            <a:r>
              <a:rPr lang="en-US" dirty="0" err="1">
                <a:solidFill>
                  <a:srgbClr val="000000"/>
                </a:solidFill>
              </a:rPr>
              <a:t>Bioenhancement</a:t>
            </a:r>
            <a:r>
              <a:rPr lang="en-US" dirty="0">
                <a:solidFill>
                  <a:srgbClr val="000000"/>
                </a:solidFill>
              </a:rPr>
              <a:t> – adds nutrients to encourage growth of naturally occurring microbes</a:t>
            </a:r>
          </a:p>
          <a:p>
            <a:pPr marL="573088" lvl="1" indent="-279400">
              <a:buFont typeface="Arial"/>
              <a:buChar char="•"/>
            </a:pPr>
            <a:r>
              <a:rPr lang="en-US" sz="1800" i="1" dirty="0">
                <a:solidFill>
                  <a:srgbClr val="000000"/>
                </a:solidFill>
              </a:rPr>
              <a:t>Exxon Valdez </a:t>
            </a:r>
            <a:r>
              <a:rPr lang="en-US" sz="1800" dirty="0">
                <a:solidFill>
                  <a:srgbClr val="000000"/>
                </a:solidFill>
              </a:rPr>
              <a:t>oil spill</a:t>
            </a:r>
          </a:p>
        </p:txBody>
      </p:sp>
      <p:sp>
        <p:nvSpPr>
          <p:cNvPr id="4" name="TextBox 3"/>
          <p:cNvSpPr txBox="1"/>
          <p:nvPr/>
        </p:nvSpPr>
        <p:spPr>
          <a:xfrm>
            <a:off x="1953904" y="6817292"/>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41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Placeholder 2" descr="Figure_B22_02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376" r="-33376"/>
          <a:stretch>
            <a:fillRect/>
          </a:stretch>
        </p:blipFill>
        <p:spPr>
          <a:xfrm>
            <a:off x="0" y="1389759"/>
            <a:ext cx="9395363" cy="4078481"/>
          </a:xfrm>
          <a:prstGeom prst="rect">
            <a:avLst/>
          </a:prstGeom>
          <a:ln>
            <a:noFill/>
          </a:ln>
          <a:effectLst/>
        </p:spPr>
      </p:pic>
      <p:sp>
        <p:nvSpPr>
          <p:cNvPr id="5" name="Title 1"/>
          <p:cNvSpPr>
            <a:spLocks noGrp="1"/>
          </p:cNvSpPr>
          <p:nvPr>
            <p:ph type="title"/>
          </p:nvPr>
        </p:nvSpPr>
        <p:spPr>
          <a:xfrm>
            <a:off x="457199" y="241326"/>
            <a:ext cx="7519990" cy="659535"/>
          </a:xfrm>
        </p:spPr>
        <p:txBody>
          <a:bodyPr>
            <a:normAutofit/>
          </a:bodyPr>
          <a:lstStyle/>
          <a:p>
            <a:r>
              <a:rPr lang="en-US" dirty="0"/>
              <a:t>The prokaryotic cell</a:t>
            </a:r>
            <a:endParaRPr lang="en-US" sz="2400" dirty="0">
              <a:solidFill>
                <a:srgbClr val="6CB255"/>
              </a:solidFill>
            </a:endParaRPr>
          </a:p>
        </p:txBody>
      </p:sp>
      <p:sp>
        <p:nvSpPr>
          <p:cNvPr id="7"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3"/>
              </a:rPr>
              <a:t>http://cnx.org/contents/185cbf87-c72e-48f5-b51e-f14f21b5eabd@10.61</a:t>
            </a:r>
            <a:endParaRPr lang="en-US" sz="1000" dirty="0"/>
          </a:p>
        </p:txBody>
      </p:sp>
    </p:spTree>
    <p:extLst>
      <p:ext uri="{BB962C8B-B14F-4D97-AF65-F5344CB8AC3E}">
        <p14:creationId xmlns:p14="http://schemas.microsoft.com/office/powerpoint/2010/main" val="3466744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941" y="241326"/>
            <a:ext cx="8780001" cy="659535"/>
          </a:xfrm>
        </p:spPr>
        <p:txBody>
          <a:bodyPr>
            <a:normAutofit/>
          </a:bodyPr>
          <a:lstStyle/>
          <a:p>
            <a:r>
              <a:rPr lang="en-US" dirty="0"/>
              <a:t>Beneficial Prokaryotes</a:t>
            </a:r>
          </a:p>
        </p:txBody>
      </p:sp>
      <p:sp>
        <p:nvSpPr>
          <p:cNvPr id="9" name="Text Placeholder 10"/>
          <p:cNvSpPr>
            <a:spLocks noGrp="1"/>
          </p:cNvSpPr>
          <p:nvPr>
            <p:ph type="body" sz="quarter" idx="14"/>
          </p:nvPr>
        </p:nvSpPr>
        <p:spPr>
          <a:xfrm>
            <a:off x="303941" y="4179408"/>
            <a:ext cx="8608033" cy="2077492"/>
          </a:xfrm>
        </p:spPr>
        <p:txBody>
          <a:bodyPr wrap="square">
            <a:spAutoFit/>
          </a:bodyPr>
          <a:lstStyle/>
          <a:p>
            <a:pPr marL="342900" indent="-342900">
              <a:buFont typeface="+mj-lt"/>
              <a:buAutoNum type="alphaLcParenR"/>
            </a:pPr>
            <a:r>
              <a:rPr lang="en-US" dirty="0">
                <a:solidFill>
                  <a:srgbClr val="000000"/>
                </a:solidFill>
              </a:rPr>
              <a:t>Cleaning up oil after the Valdez spill in Alaska, workers hosed oil from beaches and then used a floating boom to corral the oil, which was finally skimmed from the water surface. Some species of bacteria are able to solubilize and degrade the oil.</a:t>
            </a:r>
          </a:p>
          <a:p>
            <a:pPr marL="342900" indent="-342900">
              <a:buFont typeface="+mj-lt"/>
              <a:buAutoNum type="alphaLcParenR"/>
            </a:pPr>
            <a:r>
              <a:rPr lang="en-US" dirty="0">
                <a:solidFill>
                  <a:srgbClr val="000000"/>
                </a:solidFill>
              </a:rPr>
              <a:t>One of the most catastrophic consequences of oil spills is the damage to fauna. </a:t>
            </a:r>
          </a:p>
        </p:txBody>
      </p:sp>
      <p:sp>
        <p:nvSpPr>
          <p:cNvPr id="23" name="TextBox 3"/>
          <p:cNvSpPr txBox="1"/>
          <p:nvPr/>
        </p:nvSpPr>
        <p:spPr>
          <a:xfrm>
            <a:off x="3596346" y="6434763"/>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u="sng" dirty="0"/>
          </a:p>
        </p:txBody>
      </p:sp>
      <p:sp>
        <p:nvSpPr>
          <p:cNvPr id="4" name="TextBox 3"/>
          <p:cNvSpPr txBox="1"/>
          <p:nvPr/>
        </p:nvSpPr>
        <p:spPr>
          <a:xfrm>
            <a:off x="8108702" y="3745168"/>
            <a:ext cx="184666" cy="369332"/>
          </a:xfrm>
          <a:prstGeom prst="rect">
            <a:avLst/>
          </a:prstGeom>
          <a:noFill/>
        </p:spPr>
        <p:txBody>
          <a:bodyPr wrap="none" rtlCol="0">
            <a:spAutoFit/>
          </a:bodyPr>
          <a:lstStyle/>
          <a:p>
            <a:r>
              <a:rPr lang="en-US" dirty="0"/>
              <a:t> </a:t>
            </a:r>
          </a:p>
        </p:txBody>
      </p:sp>
      <p:pic>
        <p:nvPicPr>
          <p:cNvPr id="8" name="Picture Placeholder 3" descr="Figure_B22_05_03ab.jpg"/>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t="-10914" b="-1238"/>
          <a:stretch/>
        </p:blipFill>
        <p:spPr>
          <a:xfrm>
            <a:off x="540544" y="820466"/>
            <a:ext cx="8062913" cy="3165268"/>
          </a:xfrm>
          <a:prstGeom prst="rect">
            <a:avLst/>
          </a:prstGeom>
          <a:ln>
            <a:noFill/>
          </a:ln>
          <a:effectLst/>
        </p:spPr>
      </p:pic>
    </p:spTree>
    <p:extLst>
      <p:ext uri="{BB962C8B-B14F-4D97-AF65-F5344CB8AC3E}">
        <p14:creationId xmlns:p14="http://schemas.microsoft.com/office/powerpoint/2010/main" val="804299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Prokaryotes differ from Eukaryotes</a:t>
            </a:r>
          </a:p>
        </p:txBody>
      </p:sp>
      <p:sp>
        <p:nvSpPr>
          <p:cNvPr id="8" name="Text Placeholder 10"/>
          <p:cNvSpPr>
            <a:spLocks noGrp="1"/>
          </p:cNvSpPr>
          <p:nvPr>
            <p:ph type="body" sz="quarter" idx="14"/>
          </p:nvPr>
        </p:nvSpPr>
        <p:spPr>
          <a:xfrm>
            <a:off x="864066" y="1145298"/>
            <a:ext cx="7713445" cy="4567404"/>
          </a:xfrm>
        </p:spPr>
        <p:txBody>
          <a:bodyPr wrap="square">
            <a:spAutoFit/>
          </a:bodyPr>
          <a:lstStyle/>
          <a:p>
            <a:pPr>
              <a:lnSpc>
                <a:spcPts val="2000"/>
              </a:lnSpc>
            </a:pPr>
            <a:r>
              <a:rPr lang="en-US" b="1" dirty="0"/>
              <a:t>Cellularity</a:t>
            </a:r>
          </a:p>
          <a:p>
            <a:pPr marL="342900" indent="-342900">
              <a:lnSpc>
                <a:spcPts val="2000"/>
              </a:lnSpc>
              <a:buFont typeface="Arial"/>
              <a:buChar char="•"/>
            </a:pPr>
            <a:r>
              <a:rPr lang="en-US" sz="1800" dirty="0"/>
              <a:t>Prokaryotes are single-celled</a:t>
            </a:r>
          </a:p>
          <a:p>
            <a:pPr marL="342900" indent="-342900">
              <a:lnSpc>
                <a:spcPts val="2000"/>
              </a:lnSpc>
              <a:buFont typeface="Arial"/>
              <a:buChar char="•"/>
            </a:pPr>
            <a:r>
              <a:rPr lang="en-US" sz="1800" dirty="0"/>
              <a:t>Eukaryotes can be multicellular</a:t>
            </a:r>
          </a:p>
          <a:p>
            <a:pPr>
              <a:lnSpc>
                <a:spcPts val="2000"/>
              </a:lnSpc>
            </a:pPr>
            <a:r>
              <a:rPr lang="en-US" b="1" dirty="0"/>
              <a:t>Cell size </a:t>
            </a:r>
          </a:p>
          <a:p>
            <a:pPr marL="342900" indent="-342900">
              <a:lnSpc>
                <a:spcPts val="2000"/>
              </a:lnSpc>
              <a:buFont typeface="Arial"/>
              <a:buChar char="•"/>
            </a:pPr>
            <a:r>
              <a:rPr lang="en-US" sz="1800" dirty="0"/>
              <a:t>Prokaryotes are generally much smaller than eukaryotes</a:t>
            </a:r>
          </a:p>
          <a:p>
            <a:pPr>
              <a:lnSpc>
                <a:spcPts val="2000"/>
              </a:lnSpc>
            </a:pPr>
            <a:r>
              <a:rPr lang="en-US" b="1" dirty="0"/>
              <a:t>Nucleoid</a:t>
            </a:r>
          </a:p>
          <a:p>
            <a:pPr marL="342900" indent="-342900">
              <a:lnSpc>
                <a:spcPts val="2000"/>
              </a:lnSpc>
              <a:buFont typeface="Arial"/>
              <a:buChar char="•"/>
            </a:pPr>
            <a:r>
              <a:rPr lang="en-US" sz="1800" dirty="0"/>
              <a:t>Prokaryotic chromosome is single, circular, double-stranded DNA </a:t>
            </a:r>
          </a:p>
          <a:p>
            <a:pPr marL="1074420" lvl="1" indent="-342900">
              <a:lnSpc>
                <a:spcPts val="2000"/>
              </a:lnSpc>
              <a:buFont typeface="Arial"/>
              <a:buChar char="•"/>
            </a:pPr>
            <a:r>
              <a:rPr lang="en-US" sz="1800" dirty="0"/>
              <a:t>May have extrachromosomal plasmids</a:t>
            </a:r>
          </a:p>
          <a:p>
            <a:pPr marL="342900" indent="-342900">
              <a:lnSpc>
                <a:spcPts val="2000"/>
              </a:lnSpc>
              <a:buFont typeface="Arial"/>
              <a:buChar char="•"/>
            </a:pPr>
            <a:r>
              <a:rPr lang="en-US" sz="1800" dirty="0"/>
              <a:t>Eukaryotic chromosome is linear and found in the nucleus</a:t>
            </a:r>
          </a:p>
          <a:p>
            <a:pPr>
              <a:lnSpc>
                <a:spcPts val="2000"/>
              </a:lnSpc>
            </a:pPr>
            <a:r>
              <a:rPr lang="en-US" b="1" dirty="0"/>
              <a:t>Cell division and genetic recombination</a:t>
            </a:r>
          </a:p>
          <a:p>
            <a:pPr marL="342900" indent="-342900">
              <a:lnSpc>
                <a:spcPts val="2000"/>
              </a:lnSpc>
              <a:buFont typeface="Arial"/>
              <a:buChar char="•"/>
            </a:pPr>
            <a:r>
              <a:rPr lang="en-US" sz="1800" dirty="0"/>
              <a:t>Prokaryotes divide by binary fission</a:t>
            </a:r>
          </a:p>
          <a:p>
            <a:pPr marL="342900" indent="-342900">
              <a:lnSpc>
                <a:spcPts val="2000"/>
              </a:lnSpc>
              <a:buFont typeface="Arial"/>
              <a:buChar char="•"/>
            </a:pPr>
            <a:r>
              <a:rPr lang="en-US" sz="1800" dirty="0"/>
              <a:t>Eukaryotes divide by mitosis process</a:t>
            </a:r>
          </a:p>
        </p:txBody>
      </p:sp>
    </p:spTree>
    <p:extLst>
      <p:ext uri="{BB962C8B-B14F-4D97-AF65-F5344CB8AC3E}">
        <p14:creationId xmlns:p14="http://schemas.microsoft.com/office/powerpoint/2010/main" val="1433277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Prokaryotes differ from Eukaryotes</a:t>
            </a:r>
          </a:p>
        </p:txBody>
      </p:sp>
      <p:sp>
        <p:nvSpPr>
          <p:cNvPr id="8" name="Text Placeholder 10"/>
          <p:cNvSpPr>
            <a:spLocks noGrp="1"/>
          </p:cNvSpPr>
          <p:nvPr>
            <p:ph type="body" sz="quarter" idx="14"/>
          </p:nvPr>
        </p:nvSpPr>
        <p:spPr>
          <a:xfrm>
            <a:off x="564445" y="1265087"/>
            <a:ext cx="8011023" cy="4638193"/>
          </a:xfrm>
        </p:spPr>
        <p:txBody>
          <a:bodyPr>
            <a:spAutoFit/>
          </a:bodyPr>
          <a:lstStyle/>
          <a:p>
            <a:pPr>
              <a:lnSpc>
                <a:spcPts val="2000"/>
              </a:lnSpc>
            </a:pPr>
            <a:r>
              <a:rPr lang="en-US" b="1" dirty="0"/>
              <a:t>Genetic recombination </a:t>
            </a:r>
          </a:p>
          <a:p>
            <a:pPr marL="342900" indent="-342900">
              <a:lnSpc>
                <a:spcPts val="2000"/>
              </a:lnSpc>
              <a:buFont typeface="Arial"/>
              <a:buChar char="•"/>
            </a:pPr>
            <a:r>
              <a:rPr lang="en-US" sz="1800" dirty="0"/>
              <a:t>Prokaryotes do not have sexual reproduction</a:t>
            </a:r>
          </a:p>
          <a:p>
            <a:pPr marL="342900" indent="-342900">
              <a:lnSpc>
                <a:spcPts val="2000"/>
              </a:lnSpc>
              <a:buFont typeface="Arial"/>
              <a:buChar char="•"/>
            </a:pPr>
            <a:r>
              <a:rPr lang="en-US" sz="1800" dirty="0"/>
              <a:t>Eukaryotes have sexual reproduction</a:t>
            </a:r>
          </a:p>
          <a:p>
            <a:pPr>
              <a:lnSpc>
                <a:spcPts val="2000"/>
              </a:lnSpc>
            </a:pPr>
            <a:r>
              <a:rPr lang="en-US" b="1" dirty="0"/>
              <a:t>Internal compartmentalization</a:t>
            </a:r>
          </a:p>
          <a:p>
            <a:pPr marL="342900" indent="-342900">
              <a:lnSpc>
                <a:spcPts val="2000"/>
              </a:lnSpc>
              <a:buFont typeface="Arial"/>
              <a:buChar char="•"/>
            </a:pPr>
            <a:r>
              <a:rPr lang="en-US" sz="1800" dirty="0"/>
              <a:t>Prokaryotes have no membrane-bounded organelles</a:t>
            </a:r>
          </a:p>
          <a:p>
            <a:pPr marL="342900" indent="-342900">
              <a:lnSpc>
                <a:spcPts val="2000"/>
              </a:lnSpc>
              <a:buFont typeface="Arial"/>
              <a:buChar char="•"/>
            </a:pPr>
            <a:r>
              <a:rPr lang="en-US" sz="1800" dirty="0"/>
              <a:t>Eukaryotes have organelles, including a nucleus</a:t>
            </a:r>
          </a:p>
          <a:p>
            <a:pPr>
              <a:lnSpc>
                <a:spcPts val="2000"/>
              </a:lnSpc>
            </a:pPr>
            <a:r>
              <a:rPr lang="en-US" sz="1800" b="1" dirty="0"/>
              <a:t>Ribosomes</a:t>
            </a:r>
          </a:p>
          <a:p>
            <a:pPr marL="342900" indent="-342900">
              <a:lnSpc>
                <a:spcPts val="2000"/>
              </a:lnSpc>
              <a:buFont typeface="Arial"/>
              <a:buChar char="•"/>
            </a:pPr>
            <a:r>
              <a:rPr lang="en-US" sz="1800" dirty="0"/>
              <a:t>Prokaryotic have 70s ribosomes </a:t>
            </a:r>
          </a:p>
          <a:p>
            <a:pPr marL="342900" indent="-342900">
              <a:lnSpc>
                <a:spcPts val="2000"/>
              </a:lnSpc>
              <a:buFont typeface="Arial"/>
              <a:buChar char="•"/>
            </a:pPr>
            <a:r>
              <a:rPr lang="en-US" sz="1800" dirty="0"/>
              <a:t>Eukaryotic have 80s ribosomes</a:t>
            </a:r>
            <a:endParaRPr lang="en-US" sz="1800" b="1" dirty="0"/>
          </a:p>
          <a:p>
            <a:pPr>
              <a:lnSpc>
                <a:spcPts val="2000"/>
              </a:lnSpc>
            </a:pPr>
            <a:r>
              <a:rPr lang="en-US" b="1" dirty="0"/>
              <a:t>Flagella</a:t>
            </a:r>
          </a:p>
          <a:p>
            <a:pPr marL="342900" indent="-342900">
              <a:lnSpc>
                <a:spcPts val="2000"/>
              </a:lnSpc>
              <a:buFont typeface="Arial"/>
              <a:buChar char="•"/>
            </a:pPr>
            <a:r>
              <a:rPr lang="en-US" sz="1800" dirty="0"/>
              <a:t>Prokaryotic are simple in structure</a:t>
            </a:r>
          </a:p>
          <a:p>
            <a:pPr marL="342900" indent="-342900">
              <a:lnSpc>
                <a:spcPts val="2000"/>
              </a:lnSpc>
              <a:buFont typeface="Arial"/>
              <a:buChar char="•"/>
            </a:pPr>
            <a:r>
              <a:rPr lang="en-US" sz="1800" dirty="0"/>
              <a:t>Eukaryotic are more complex </a:t>
            </a:r>
            <a:endParaRPr lang="en-US" sz="1600" dirty="0"/>
          </a:p>
        </p:txBody>
      </p:sp>
    </p:spTree>
    <p:extLst>
      <p:ext uri="{BB962C8B-B14F-4D97-AF65-F5344CB8AC3E}">
        <p14:creationId xmlns:p14="http://schemas.microsoft.com/office/powerpoint/2010/main" val="79159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4291" y="256606"/>
            <a:ext cx="8611330" cy="511561"/>
          </a:xfrm>
        </p:spPr>
        <p:txBody>
          <a:bodyPr anchor="t" anchorCtr="0">
            <a:normAutofit/>
          </a:bodyPr>
          <a:lstStyle/>
          <a:p>
            <a:r>
              <a:rPr lang="en-US" dirty="0"/>
              <a:t>Bacteria and </a:t>
            </a:r>
            <a:r>
              <a:rPr lang="en-US" dirty="0" err="1"/>
              <a:t>Archaea</a:t>
            </a:r>
            <a:r>
              <a:rPr lang="en-US" dirty="0"/>
              <a:t> Differ Fundamentally</a:t>
            </a:r>
          </a:p>
        </p:txBody>
      </p:sp>
      <p:sp>
        <p:nvSpPr>
          <p:cNvPr id="10" name="Text Placeholder 10"/>
          <p:cNvSpPr>
            <a:spLocks noGrp="1"/>
          </p:cNvSpPr>
          <p:nvPr>
            <p:ph type="body" sz="quarter" idx="14"/>
          </p:nvPr>
        </p:nvSpPr>
        <p:spPr>
          <a:xfrm>
            <a:off x="329553" y="931104"/>
            <a:ext cx="8160105" cy="5247590"/>
          </a:xfrm>
        </p:spPr>
        <p:txBody>
          <a:bodyPr wrap="square">
            <a:spAutoFit/>
          </a:bodyPr>
          <a:lstStyle/>
          <a:p>
            <a:r>
              <a:rPr lang="en-US" sz="2400" b="1" dirty="0"/>
              <a:t>They differ in four key areas:</a:t>
            </a:r>
          </a:p>
          <a:p>
            <a:pPr marL="342900" indent="-342900">
              <a:buFont typeface="Arial"/>
              <a:buChar char="•"/>
            </a:pPr>
            <a:r>
              <a:rPr lang="en-US" sz="2200" dirty="0"/>
              <a:t>Plasma membranes</a:t>
            </a:r>
          </a:p>
          <a:p>
            <a:pPr marL="1074420" lvl="1" indent="-342900">
              <a:buFont typeface="Arial"/>
              <a:buChar char="•"/>
            </a:pPr>
            <a:r>
              <a:rPr lang="en-US" sz="2200" dirty="0"/>
              <a:t>Bacteria use unbranched lipids with ester bonds</a:t>
            </a:r>
          </a:p>
          <a:p>
            <a:pPr marL="1074420" lvl="1" indent="-342900">
              <a:buFont typeface="Arial"/>
              <a:buChar char="•"/>
            </a:pPr>
            <a:r>
              <a:rPr lang="en-US" sz="2200" dirty="0"/>
              <a:t>Archaea use branched or ringed lipids with ether bonds</a:t>
            </a:r>
          </a:p>
          <a:p>
            <a:pPr marL="342900" indent="-342900">
              <a:buFont typeface="Arial"/>
              <a:buChar char="•"/>
            </a:pPr>
            <a:r>
              <a:rPr lang="en-US" sz="2200" dirty="0"/>
              <a:t>Cell walls</a:t>
            </a:r>
          </a:p>
          <a:p>
            <a:pPr marL="1074420" lvl="1" indent="-342900">
              <a:buFont typeface="Arial"/>
              <a:buChar char="•"/>
            </a:pPr>
            <a:r>
              <a:rPr lang="en-US" sz="2200" dirty="0"/>
              <a:t>Bacteria have peptidoglycan</a:t>
            </a:r>
          </a:p>
          <a:p>
            <a:pPr marL="1074420" lvl="1" indent="-342900">
              <a:buFont typeface="Arial"/>
              <a:buChar char="•"/>
            </a:pPr>
            <a:r>
              <a:rPr lang="en-US" sz="2200" dirty="0"/>
              <a:t>Archaea lack peptidoglycan</a:t>
            </a:r>
          </a:p>
          <a:p>
            <a:pPr marL="342900" indent="-342900">
              <a:buFont typeface="Arial"/>
              <a:buChar char="•"/>
            </a:pPr>
            <a:r>
              <a:rPr lang="en-US" sz="2200" dirty="0"/>
              <a:t>DNA replication</a:t>
            </a:r>
          </a:p>
          <a:p>
            <a:pPr marL="1074420" lvl="1" indent="-342900">
              <a:buFont typeface="Arial"/>
              <a:buChar char="•"/>
            </a:pPr>
            <a:r>
              <a:rPr lang="en-US" sz="2200" dirty="0"/>
              <a:t>Archaea use a replication process similar to eukaryotes</a:t>
            </a:r>
          </a:p>
          <a:p>
            <a:pPr marL="342900" indent="-342900">
              <a:buFont typeface="Arial"/>
              <a:buChar char="•"/>
            </a:pPr>
            <a:r>
              <a:rPr lang="en-US" sz="2200" dirty="0"/>
              <a:t>Gene expression</a:t>
            </a:r>
          </a:p>
          <a:p>
            <a:pPr marL="1074420" lvl="1" indent="-342900">
              <a:buFont typeface="Arial"/>
              <a:buChar char="•"/>
            </a:pPr>
            <a:r>
              <a:rPr lang="en-US" sz="2200" dirty="0"/>
              <a:t>Archaea have transcription/translation similar to eukaryotes</a:t>
            </a:r>
          </a:p>
        </p:txBody>
      </p:sp>
      <p:sp>
        <p:nvSpPr>
          <p:cNvPr id="15" name="TextBox 3"/>
          <p:cNvSpPr txBox="1"/>
          <p:nvPr/>
        </p:nvSpPr>
        <p:spPr>
          <a:xfrm>
            <a:off x="3568486" y="6481008"/>
            <a:ext cx="5419472" cy="24622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t>Download for free at </a:t>
            </a:r>
            <a:r>
              <a:rPr lang="en-US" sz="1000" u="sng" dirty="0">
                <a:hlinkClick r:id="rId2"/>
              </a:rPr>
              <a:t>http://cnx.org/contents/185cbf87-c72e-48f5-b51e-f14f21b5eabd@10.61</a:t>
            </a:r>
            <a:endParaRPr lang="en-US" sz="1000" dirty="0"/>
          </a:p>
        </p:txBody>
      </p:sp>
    </p:spTree>
    <p:extLst>
      <p:ext uri="{BB962C8B-B14F-4D97-AF65-F5344CB8AC3E}">
        <p14:creationId xmlns:p14="http://schemas.microsoft.com/office/powerpoint/2010/main" val="19844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57" y="241326"/>
            <a:ext cx="8777907" cy="659535"/>
          </a:xfrm>
        </p:spPr>
        <p:txBody>
          <a:bodyPr>
            <a:normAutofit fontScale="90000"/>
          </a:bodyPr>
          <a:lstStyle/>
          <a:p>
            <a:r>
              <a:rPr lang="en-US" dirty="0"/>
              <a:t>Classification Characteristics of Prokaryotes</a:t>
            </a:r>
          </a:p>
        </p:txBody>
      </p:sp>
      <p:sp>
        <p:nvSpPr>
          <p:cNvPr id="5" name="Text Placeholder 3"/>
          <p:cNvSpPr txBox="1">
            <a:spLocks/>
          </p:cNvSpPr>
          <p:nvPr/>
        </p:nvSpPr>
        <p:spPr>
          <a:xfrm>
            <a:off x="457199" y="1556264"/>
            <a:ext cx="8355355" cy="295701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buFont typeface="Arial"/>
              <a:buChar char="•"/>
            </a:pPr>
            <a:r>
              <a:rPr lang="en-US" sz="2400" dirty="0"/>
              <a:t>Older methods relied on staining characteristics and observable phenotypes</a:t>
            </a:r>
          </a:p>
          <a:p>
            <a:pPr marL="854075" lvl="1" indent="-396875">
              <a:buFont typeface="+mj-lt"/>
              <a:buAutoNum type="arabicPeriod"/>
            </a:pPr>
            <a:r>
              <a:rPr lang="en-US" dirty="0"/>
              <a:t>Photosynthetic or </a:t>
            </a:r>
            <a:r>
              <a:rPr lang="en-US" dirty="0" err="1"/>
              <a:t>nonphotosynthetic</a:t>
            </a:r>
            <a:endParaRPr lang="en-US" dirty="0"/>
          </a:p>
          <a:p>
            <a:pPr marL="854075" lvl="1" indent="-396875">
              <a:buFont typeface="+mj-lt"/>
              <a:buAutoNum type="arabicPeriod"/>
            </a:pPr>
            <a:r>
              <a:rPr lang="en-US" dirty="0"/>
              <a:t>Motile or </a:t>
            </a:r>
            <a:r>
              <a:rPr lang="en-US" dirty="0" err="1"/>
              <a:t>nonmotile</a:t>
            </a:r>
            <a:endParaRPr lang="en-US" dirty="0"/>
          </a:p>
          <a:p>
            <a:pPr marL="854075" lvl="1" indent="-396875">
              <a:buFont typeface="+mj-lt"/>
              <a:buAutoNum type="arabicPeriod"/>
            </a:pPr>
            <a:r>
              <a:rPr lang="en-US" dirty="0"/>
              <a:t>Unicellular, colony-forming, or filamentous</a:t>
            </a:r>
          </a:p>
          <a:p>
            <a:pPr marL="854075" lvl="1" indent="-396875">
              <a:buFont typeface="+mj-lt"/>
              <a:buAutoNum type="arabicPeriod"/>
            </a:pPr>
            <a:r>
              <a:rPr lang="en-US" dirty="0"/>
              <a:t>Formation of spores or division by transverse binary fission</a:t>
            </a:r>
          </a:p>
          <a:p>
            <a:pPr marL="854075" lvl="1" indent="-396875">
              <a:buFont typeface="+mj-lt"/>
              <a:buAutoNum type="arabicPeriod"/>
            </a:pPr>
            <a:r>
              <a:rPr lang="en-US" dirty="0"/>
              <a:t>Importance as human pathogens or not</a:t>
            </a:r>
          </a:p>
        </p:txBody>
      </p:sp>
    </p:spTree>
    <p:extLst>
      <p:ext uri="{BB962C8B-B14F-4D97-AF65-F5344CB8AC3E}">
        <p14:creationId xmlns:p14="http://schemas.microsoft.com/office/powerpoint/2010/main" val="372344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1650</TotalTime>
  <Words>2970</Words>
  <Application>Microsoft Office PowerPoint</Application>
  <PresentationFormat>On-screen Show (4:3)</PresentationFormat>
  <Paragraphs>338</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Arial Black</vt:lpstr>
      <vt:lpstr>Calibri</vt:lpstr>
      <vt:lpstr>Essential</vt:lpstr>
      <vt:lpstr>PowerPoint Presentation</vt:lpstr>
      <vt:lpstr>Organization of living organisms</vt:lpstr>
      <vt:lpstr>Prokaryotic Diversity</vt:lpstr>
      <vt:lpstr>Prokaryotic Diversity</vt:lpstr>
      <vt:lpstr>The prokaryotic cell</vt:lpstr>
      <vt:lpstr>Prokaryotes differ from Eukaryotes</vt:lpstr>
      <vt:lpstr>Prokaryotes differ from Eukaryotes</vt:lpstr>
      <vt:lpstr>Bacteria and Archaea Differ Fundamentally</vt:lpstr>
      <vt:lpstr>Classification Characteristics of Prokaryotes</vt:lpstr>
      <vt:lpstr>Classification Characteristics of Prokaryotes</vt:lpstr>
      <vt:lpstr>Basic bacterial shapes</vt:lpstr>
      <vt:lpstr>Major groups of Prokaryotes</vt:lpstr>
      <vt:lpstr>Major groups of Prokaryotes</vt:lpstr>
      <vt:lpstr>Major groups of Prokaryotes</vt:lpstr>
      <vt:lpstr>Major groups of Prokaryotes</vt:lpstr>
      <vt:lpstr>Cell wall structure </vt:lpstr>
      <vt:lpstr>Cell wall structure</vt:lpstr>
      <vt:lpstr>Major groups of Prokaryotes:</vt:lpstr>
      <vt:lpstr>Cell wall: Figure 22.16</vt:lpstr>
      <vt:lpstr>Bacterial structures:</vt:lpstr>
      <vt:lpstr>Bacterial structures </vt:lpstr>
      <vt:lpstr>Bacterial structures</vt:lpstr>
      <vt:lpstr>Prokaryotic Genetics</vt:lpstr>
      <vt:lpstr>Prokaryotic Genetics</vt:lpstr>
      <vt:lpstr>Conjugation</vt:lpstr>
      <vt:lpstr>Conjugation</vt:lpstr>
      <vt:lpstr>Transformation</vt:lpstr>
      <vt:lpstr>Transformation</vt:lpstr>
      <vt:lpstr>Prokaryotic Metabolism</vt:lpstr>
      <vt:lpstr>Prokaryotic metabolism: Figure 22.18</vt:lpstr>
      <vt:lpstr>Prokaryotic metabolism: Figure 22.19</vt:lpstr>
      <vt:lpstr>Prokaryotic metabolism: Figure 22.27 </vt:lpstr>
      <vt:lpstr>History of Microbiology</vt:lpstr>
      <vt:lpstr>History of Microbiology</vt:lpstr>
      <vt:lpstr>History of Microbiology</vt:lpstr>
      <vt:lpstr>Human Bacterial Disease</vt:lpstr>
      <vt:lpstr>Examples of human impact</vt:lpstr>
      <vt:lpstr>Examples of human impact</vt:lpstr>
      <vt:lpstr>Examples of human impact</vt:lpstr>
      <vt:lpstr>Examples of human impact</vt:lpstr>
      <vt:lpstr>Examples of human impact</vt:lpstr>
      <vt:lpstr>Human Bacterial Disease</vt:lpstr>
      <vt:lpstr>biofilms</vt:lpstr>
      <vt:lpstr>BIOfilms: Figure 22.8</vt:lpstr>
      <vt:lpstr>Antibiotic resistance: crisis!</vt:lpstr>
      <vt:lpstr>Beneficial Prokaryotes</vt:lpstr>
      <vt:lpstr>Beneficial Prokaryotes</vt:lpstr>
      <vt:lpstr>Beneficial Prokaryotes</vt:lpstr>
      <vt:lpstr>Beneficial Prokaryotes</vt:lpstr>
      <vt:lpstr>Beneficial Prokaryotes</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Cathy Sistilli</cp:lastModifiedBy>
  <cp:revision>385</cp:revision>
  <dcterms:created xsi:type="dcterms:W3CDTF">2012-06-04T02:13:36Z</dcterms:created>
  <dcterms:modified xsi:type="dcterms:W3CDTF">2019-06-29T17:12:20Z</dcterms:modified>
</cp:coreProperties>
</file>